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7"/>
  </p:notesMasterIdLst>
  <p:handoutMasterIdLst>
    <p:handoutMasterId r:id="rId18"/>
  </p:handoutMasterIdLst>
  <p:sldIdLst>
    <p:sldId id="256" r:id="rId5"/>
    <p:sldId id="277" r:id="rId6"/>
    <p:sldId id="261" r:id="rId7"/>
    <p:sldId id="262" r:id="rId8"/>
    <p:sldId id="264" r:id="rId9"/>
    <p:sldId id="280" r:id="rId10"/>
    <p:sldId id="258" r:id="rId11"/>
    <p:sldId id="285" r:id="rId12"/>
    <p:sldId id="286" r:id="rId13"/>
    <p:sldId id="287" r:id="rId14"/>
    <p:sldId id="288" r:id="rId15"/>
    <p:sldId id="275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E7A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80" autoAdjust="0"/>
    <p:restoredTop sz="94660"/>
  </p:normalViewPr>
  <p:slideViewPr>
    <p:cSldViewPr snapToGrid="0">
      <p:cViewPr varScale="1">
        <p:scale>
          <a:sx n="92" d="100"/>
          <a:sy n="92" d="100"/>
        </p:scale>
        <p:origin x="245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2712" y="485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19D7FC0-1DD1-4CA8-8112-A8C7F40EA69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F0B4FAB-25C6-4E98-9EBB-B23B53E6691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98C9BE-87B7-4760-A22C-329CE4983B43}" type="datetimeFigureOut">
              <a:rPr lang="en-US" smtClean="0"/>
              <a:t>10/5/2024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1D8D7A-73C0-4D72-A352-EECD76243E9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5E284F-EDF0-4258-A6DB-1E971D45519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436F7D-74B8-491D-9B56-3C7529DF59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143263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F89C1D-9DA7-4C69-9BE5-61F988705FB7}" type="datetimeFigureOut">
              <a:rPr lang="en-US" smtClean="0"/>
              <a:t>10/5/2024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EB07D3-876E-4CE3-BE97-1887ED6BB63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72596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icture containing outdoor, sky, nature, dune&#10;&#10;Description automatically generated">
            <a:extLst>
              <a:ext uri="{FF2B5EF4-FFF2-40B4-BE49-F238E27FC236}">
                <a16:creationId xmlns:a16="http://schemas.microsoft.com/office/drawing/2014/main" id="{9996762E-98CA-45F3-8778-C77264B504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8610600" cy="685800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768840" y="4723772"/>
            <a:ext cx="1708784" cy="115633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accent3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D510E1D-A8A6-4E4B-8055-B484B485334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95300" y="536574"/>
            <a:ext cx="7620000" cy="5784853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6BAFCD4-E08A-4CBF-B3C6-F99D6523EB03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8840" y="5701668"/>
            <a:ext cx="2423161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88480" y="1122363"/>
            <a:ext cx="4446270" cy="2387600"/>
          </a:xfrm>
        </p:spPr>
        <p:txBody>
          <a:bodyPr anchor="t">
            <a:noAutofit/>
          </a:bodyPr>
          <a:lstStyle>
            <a:lvl1pPr algn="l">
              <a:defRPr sz="660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77D2B5-DEF8-4833-801A-DC6C2692B99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341358" y="4162298"/>
            <a:ext cx="1993392" cy="1993392"/>
          </a:xfrm>
          <a:noFill/>
        </p:spPr>
        <p:txBody>
          <a:bodyPr spcFirstLastPara="1" wrap="square" lIns="91440" tIns="45720" rIns="91440" bIns="45720" numCol="1">
            <a:prstTxWarp prst="textCircle">
              <a:avLst/>
            </a:prstTxWarp>
            <a:spAutoFit/>
          </a:bodyPr>
          <a:lstStyle>
            <a:lvl1pPr>
              <a:defRPr lang="en-US" sz="2000" b="0" cap="all" spc="0" baseline="0" dirty="0">
                <a:ln w="0"/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pPr marL="0" lvl="0" algn="ctr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bullet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oup of people riding horses&#10;&#10;Description automatically generated with medium confidence">
            <a:extLst>
              <a:ext uri="{FF2B5EF4-FFF2-40B4-BE49-F238E27FC236}">
                <a16:creationId xmlns:a16="http://schemas.microsoft.com/office/drawing/2014/main" id="{E72A4962-4D36-46EC-8ABF-17FD991808C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2230D65-DB5A-4BE3-9C4F-2537D5FDECB5}"/>
              </a:ext>
            </a:extLst>
          </p:cNvPr>
          <p:cNvSpPr/>
          <p:nvPr userDrawn="1"/>
        </p:nvSpPr>
        <p:spPr>
          <a:xfrm>
            <a:off x="1099958" y="2719393"/>
            <a:ext cx="3073400" cy="30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7F18567-9326-411F-BA8D-561D58C7DD9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547229" y="3106128"/>
            <a:ext cx="2178858" cy="745593"/>
          </a:xfrm>
        </p:spPr>
        <p:txBody>
          <a:bodyPr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80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/>
              <a:t>Bullet 1</a:t>
            </a:r>
            <a:endParaRPr lang="en-ZA"/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39809F78-EA1B-4C23-A53E-7DE8B4A6AE1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547229" y="4333045"/>
            <a:ext cx="2178858" cy="1116118"/>
          </a:xfrm>
        </p:spPr>
        <p:txBody>
          <a:bodyPr>
            <a:normAutofit/>
          </a:bodyPr>
          <a:lstStyle>
            <a:lvl1pPr marL="0" indent="0" algn="ctr">
              <a:lnSpc>
                <a:spcPts val="1700"/>
              </a:lnSpc>
              <a:buNone/>
              <a:defRPr sz="12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Bullet Description</a:t>
            </a:r>
            <a:endParaRPr lang="en-ZA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2FC193C-7F61-40CA-B97F-DE9D338DC965}"/>
              </a:ext>
            </a:extLst>
          </p:cNvPr>
          <p:cNvCxnSpPr>
            <a:cxnSpLocks/>
          </p:cNvCxnSpPr>
          <p:nvPr userDrawn="1"/>
        </p:nvCxnSpPr>
        <p:spPr>
          <a:xfrm>
            <a:off x="2179458" y="4036859"/>
            <a:ext cx="9144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0A93A97B-BCBE-41A6-8F7C-75F49A3E9414}"/>
              </a:ext>
            </a:extLst>
          </p:cNvPr>
          <p:cNvSpPr/>
          <p:nvPr userDrawn="1"/>
        </p:nvSpPr>
        <p:spPr>
          <a:xfrm>
            <a:off x="8043609" y="2719393"/>
            <a:ext cx="3073400" cy="30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 Placeholder 8">
            <a:extLst>
              <a:ext uri="{FF2B5EF4-FFF2-40B4-BE49-F238E27FC236}">
                <a16:creationId xmlns:a16="http://schemas.microsoft.com/office/drawing/2014/main" id="{C740CCCA-3569-463C-B2AC-A5A7F0D4978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490880" y="3106128"/>
            <a:ext cx="2178858" cy="745593"/>
          </a:xfrm>
        </p:spPr>
        <p:txBody>
          <a:bodyPr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80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/>
              <a:t>Bullet 1</a:t>
            </a:r>
            <a:endParaRPr lang="en-ZA"/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F8CE8B97-7C16-44A0-BFB9-F96C5984325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490880" y="4333045"/>
            <a:ext cx="2178858" cy="1116118"/>
          </a:xfrm>
        </p:spPr>
        <p:txBody>
          <a:bodyPr>
            <a:normAutofit/>
          </a:bodyPr>
          <a:lstStyle>
            <a:lvl1pPr marL="0" indent="0" algn="ctr">
              <a:lnSpc>
                <a:spcPts val="1700"/>
              </a:lnSpc>
              <a:buNone/>
              <a:defRPr sz="12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Bullet Description</a:t>
            </a:r>
            <a:endParaRPr lang="en-ZA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E2C4107-B380-4B54-A179-81B6EE4FE61C}"/>
              </a:ext>
            </a:extLst>
          </p:cNvPr>
          <p:cNvCxnSpPr>
            <a:cxnSpLocks/>
          </p:cNvCxnSpPr>
          <p:nvPr userDrawn="1"/>
        </p:nvCxnSpPr>
        <p:spPr>
          <a:xfrm>
            <a:off x="9123109" y="4036859"/>
            <a:ext cx="9144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F1DCE194-0C0A-4B39-AC60-F38FF6DF9302}"/>
              </a:ext>
            </a:extLst>
          </p:cNvPr>
          <p:cNvSpPr/>
          <p:nvPr userDrawn="1"/>
        </p:nvSpPr>
        <p:spPr>
          <a:xfrm>
            <a:off x="4559300" y="2719393"/>
            <a:ext cx="3073400" cy="30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Text Placeholder 8">
            <a:extLst>
              <a:ext uri="{FF2B5EF4-FFF2-40B4-BE49-F238E27FC236}">
                <a16:creationId xmlns:a16="http://schemas.microsoft.com/office/drawing/2014/main" id="{89436B85-0AC5-4B9C-991F-09BD4B25D6D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006571" y="3106128"/>
            <a:ext cx="2178858" cy="745593"/>
          </a:xfrm>
        </p:spPr>
        <p:txBody>
          <a:bodyPr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80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/>
              <a:t>Bullet 1</a:t>
            </a:r>
            <a:endParaRPr lang="en-ZA"/>
          </a:p>
        </p:txBody>
      </p:sp>
      <p:sp>
        <p:nvSpPr>
          <p:cNvPr id="33" name="Text Placeholder 10">
            <a:extLst>
              <a:ext uri="{FF2B5EF4-FFF2-40B4-BE49-F238E27FC236}">
                <a16:creationId xmlns:a16="http://schemas.microsoft.com/office/drawing/2014/main" id="{A5815370-788B-420F-8599-14DD0C007C09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5006571" y="4333045"/>
            <a:ext cx="2178858" cy="1116118"/>
          </a:xfrm>
        </p:spPr>
        <p:txBody>
          <a:bodyPr>
            <a:normAutofit/>
          </a:bodyPr>
          <a:lstStyle>
            <a:lvl1pPr marL="0" indent="0" algn="ctr">
              <a:lnSpc>
                <a:spcPts val="1700"/>
              </a:lnSpc>
              <a:buNone/>
              <a:defRPr sz="12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Bullet Description</a:t>
            </a:r>
            <a:endParaRPr lang="en-ZA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B9BE1E5-4A83-4CB5-9052-BC1A7677D705}"/>
              </a:ext>
            </a:extLst>
          </p:cNvPr>
          <p:cNvCxnSpPr>
            <a:cxnSpLocks/>
          </p:cNvCxnSpPr>
          <p:nvPr userDrawn="1"/>
        </p:nvCxnSpPr>
        <p:spPr>
          <a:xfrm>
            <a:off x="5638800" y="4036859"/>
            <a:ext cx="9144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Date Placeholder 2">
            <a:extLst>
              <a:ext uri="{FF2B5EF4-FFF2-40B4-BE49-F238E27FC236}">
                <a16:creationId xmlns:a16="http://schemas.microsoft.com/office/drawing/2014/main" id="{C3697011-E6CC-4901-995E-295A6B2A1FB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6/22/20XX</a:t>
            </a:r>
            <a:endParaRPr lang="en-US" dirty="0"/>
          </a:p>
        </p:txBody>
      </p:sp>
      <p:sp>
        <p:nvSpPr>
          <p:cNvPr id="36" name="Footer Placeholder 3">
            <a:extLst>
              <a:ext uri="{FF2B5EF4-FFF2-40B4-BE49-F238E27FC236}">
                <a16:creationId xmlns:a16="http://schemas.microsoft.com/office/drawing/2014/main" id="{EA6FBB3A-E08E-4C9D-A6BC-A443762939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37" name="Slide Number Placeholder 4">
            <a:extLst>
              <a:ext uri="{FF2B5EF4-FFF2-40B4-BE49-F238E27FC236}">
                <a16:creationId xmlns:a16="http://schemas.microsoft.com/office/drawing/2014/main" id="{741F3B34-2439-43D5-886C-2652B0BFD1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20513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B4CF7930-2AA6-47D6-A0F2-438A1BDA76F6}"/>
              </a:ext>
            </a:extLst>
          </p:cNvPr>
          <p:cNvSpPr/>
          <p:nvPr userDrawn="1"/>
        </p:nvSpPr>
        <p:spPr>
          <a:xfrm>
            <a:off x="7551735" y="0"/>
            <a:ext cx="4640265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/>
              <a:t>6/22/20XX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75779ED-1BC5-487B-8B42-16D736E7ADC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47467" y="0"/>
            <a:ext cx="304268" cy="6858000"/>
          </a:xfrm>
          <a:prstGeom prst="rect">
            <a:avLst/>
          </a:prstGeom>
        </p:spPr>
      </p:pic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E5BF40A6-F21A-4A84-8F8C-11A4BBCD9B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2050" y="4347256"/>
            <a:ext cx="3975804" cy="1829706"/>
          </a:xfrm>
        </p:spPr>
        <p:txBody>
          <a:bodyPr lIns="0" rIns="0">
            <a:normAutofit/>
          </a:bodyPr>
          <a:lstStyle>
            <a:lvl1pPr marL="0" indent="0">
              <a:lnSpc>
                <a:spcPts val="1700"/>
              </a:lnSpc>
              <a:buNone/>
              <a:defRPr sz="1200">
                <a:solidFill>
                  <a:schemeClr val="accent3"/>
                </a:solidFill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DCCE84A-20A5-4E69-9CF9-78FA30B351AC}"/>
              </a:ext>
            </a:extLst>
          </p:cNvPr>
          <p:cNvCxnSpPr>
            <a:cxnSpLocks/>
          </p:cNvCxnSpPr>
          <p:nvPr userDrawn="1"/>
        </p:nvCxnSpPr>
        <p:spPr>
          <a:xfrm>
            <a:off x="1162050" y="2333625"/>
            <a:ext cx="0" cy="1291318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itle 1">
            <a:extLst>
              <a:ext uri="{FF2B5EF4-FFF2-40B4-BE49-F238E27FC236}">
                <a16:creationId xmlns:a16="http://schemas.microsoft.com/office/drawing/2014/main" id="{A7D45E80-A572-4F1F-A6DC-46C7E86A6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2049" y="523875"/>
            <a:ext cx="4514849" cy="1514476"/>
          </a:xfrm>
        </p:spPr>
        <p:txBody>
          <a:bodyPr lIns="0" rIns="0" anchor="b"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title style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4EEF521D-CBF5-4B15-9226-23563A8C3A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61346" y="3956731"/>
            <a:ext cx="3975804" cy="390525"/>
          </a:xfrm>
        </p:spPr>
        <p:txBody>
          <a:bodyPr lIns="0">
            <a:noAutofit/>
          </a:bodyPr>
          <a:lstStyle>
            <a:lvl1pPr marL="0" indent="0">
              <a:buNone/>
              <a:defRPr sz="12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B85B4523-BC07-42A3-8A4D-5E2D9CAE0DA3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7920887" y="2856735"/>
            <a:ext cx="3902664" cy="712731"/>
          </a:xfrm>
        </p:spPr>
        <p:txBody>
          <a:bodyPr lIns="0" rIns="0">
            <a:normAutofit/>
          </a:bodyPr>
          <a:lstStyle>
            <a:lvl1pPr marL="0" indent="0" algn="ctr">
              <a:lnSpc>
                <a:spcPts val="1700"/>
              </a:lnSpc>
              <a:buNone/>
              <a:defRPr sz="1200">
                <a:solidFill>
                  <a:schemeClr val="accent1"/>
                </a:solidFill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22">
            <a:extLst>
              <a:ext uri="{FF2B5EF4-FFF2-40B4-BE49-F238E27FC236}">
                <a16:creationId xmlns:a16="http://schemas.microsoft.com/office/drawing/2014/main" id="{534AB7F6-3491-4274-B3F2-F871EFB7202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920183" y="2542410"/>
            <a:ext cx="3902664" cy="390525"/>
          </a:xfrm>
        </p:spPr>
        <p:txBody>
          <a:bodyPr lIns="0">
            <a:noAutofit/>
          </a:bodyPr>
          <a:lstStyle>
            <a:lvl1pPr marL="0" indent="0" algn="ctr">
              <a:buNone/>
              <a:defRPr sz="12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4B1BC6A9-C15F-4476-80D3-8E9A9A98B2F9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7920887" y="4162990"/>
            <a:ext cx="3902664" cy="712731"/>
          </a:xfrm>
        </p:spPr>
        <p:txBody>
          <a:bodyPr lIns="0" rIns="0">
            <a:normAutofit/>
          </a:bodyPr>
          <a:lstStyle>
            <a:lvl1pPr marL="0" indent="0" algn="ctr">
              <a:lnSpc>
                <a:spcPts val="1700"/>
              </a:lnSpc>
              <a:buNone/>
              <a:defRPr sz="1200">
                <a:solidFill>
                  <a:schemeClr val="accent1"/>
                </a:solidFill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22">
            <a:extLst>
              <a:ext uri="{FF2B5EF4-FFF2-40B4-BE49-F238E27FC236}">
                <a16:creationId xmlns:a16="http://schemas.microsoft.com/office/drawing/2014/main" id="{99021676-27CC-4430-A253-24147747F46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920183" y="3848665"/>
            <a:ext cx="3902664" cy="390525"/>
          </a:xfrm>
        </p:spPr>
        <p:txBody>
          <a:bodyPr lIns="0">
            <a:noAutofit/>
          </a:bodyPr>
          <a:lstStyle>
            <a:lvl1pPr marL="0" indent="0" algn="ctr">
              <a:buNone/>
              <a:defRPr sz="12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9CDFC7FE-62FA-4943-BCDD-808A7ABBF21F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7920887" y="5469245"/>
            <a:ext cx="3902664" cy="712731"/>
          </a:xfrm>
        </p:spPr>
        <p:txBody>
          <a:bodyPr lIns="0" rIns="0">
            <a:normAutofit/>
          </a:bodyPr>
          <a:lstStyle>
            <a:lvl1pPr marL="0" indent="0" algn="ctr">
              <a:lnSpc>
                <a:spcPts val="1700"/>
              </a:lnSpc>
              <a:buNone/>
              <a:defRPr sz="1200">
                <a:solidFill>
                  <a:schemeClr val="accent1"/>
                </a:solidFill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22">
            <a:extLst>
              <a:ext uri="{FF2B5EF4-FFF2-40B4-BE49-F238E27FC236}">
                <a16:creationId xmlns:a16="http://schemas.microsoft.com/office/drawing/2014/main" id="{F0CD399E-155D-416D-8EF4-4190995DC16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920183" y="5154920"/>
            <a:ext cx="3902664" cy="390525"/>
          </a:xfrm>
        </p:spPr>
        <p:txBody>
          <a:bodyPr lIns="0">
            <a:noAutofit/>
          </a:bodyPr>
          <a:lstStyle>
            <a:lvl1pPr marL="0" indent="0" algn="ctr">
              <a:buNone/>
              <a:defRPr sz="12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22">
            <a:extLst>
              <a:ext uri="{FF2B5EF4-FFF2-40B4-BE49-F238E27FC236}">
                <a16:creationId xmlns:a16="http://schemas.microsoft.com/office/drawing/2014/main" id="{34648533-B8C6-451A-A70F-831EBFABA61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920184" y="1652142"/>
            <a:ext cx="3902664" cy="390525"/>
          </a:xfrm>
        </p:spPr>
        <p:txBody>
          <a:bodyPr lIns="0">
            <a:noAutofit/>
          </a:bodyPr>
          <a:lstStyle>
            <a:lvl1pPr marL="0" indent="0" algn="ctr">
              <a:buNone/>
              <a:defRPr sz="1800" b="1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926302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eti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5DDABA0-16CE-4E19-BE69-D9B7A7E49D8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42517" y="1599947"/>
            <a:ext cx="1706965" cy="49202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cap="none" spc="0" baseline="0">
                <a:solidFill>
                  <a:schemeClr val="accent4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9EFF9B48-1E60-4470-A40A-EA2726265BE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42517" y="5468790"/>
            <a:ext cx="1706965" cy="49202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cap="none" spc="0" baseline="0">
                <a:solidFill>
                  <a:schemeClr val="accent4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2886CA7A-CC77-44B3-A1CA-BBA33F221C4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46329" y="3528829"/>
            <a:ext cx="1380681" cy="49202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cap="none" spc="0" baseline="0">
                <a:solidFill>
                  <a:schemeClr val="accent4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2132A9FB-F78E-4979-8041-C3FA3A93D81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738732" y="2378452"/>
            <a:ext cx="1183179" cy="49202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cap="none" spc="0" baseline="0">
                <a:solidFill>
                  <a:schemeClr val="accent1">
                    <a:lumMod val="9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2A01AEF9-4E0C-4384-AAB1-9B179A87913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175224" y="4459860"/>
            <a:ext cx="1183179" cy="49202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cap="none" spc="0" baseline="0">
                <a:solidFill>
                  <a:schemeClr val="accent1">
                    <a:lumMod val="9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08B5B546-0DF9-45E4-A795-FE967C5ECD4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637747" y="4634331"/>
            <a:ext cx="1183179" cy="49202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cap="none" spc="0" baseline="0">
                <a:solidFill>
                  <a:schemeClr val="accent1">
                    <a:lumMod val="9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B68C7EB3-2B31-41FF-89E8-F0EBD766217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552714" y="4321788"/>
            <a:ext cx="1183179" cy="49202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cap="none" spc="0" baseline="0">
                <a:solidFill>
                  <a:schemeClr val="accent1">
                    <a:lumMod val="9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66C27F8B-B209-493E-BAB8-FDDE2157DB0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801857" y="5195673"/>
            <a:ext cx="1183179" cy="49202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cap="none" spc="0" baseline="0">
                <a:solidFill>
                  <a:schemeClr val="accent1">
                    <a:lumMod val="9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884BDCF5-6254-4805-96B8-A31EE31D46E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364990" y="3528829"/>
            <a:ext cx="1393863" cy="49202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cap="none" spc="0" baseline="0">
                <a:solidFill>
                  <a:schemeClr val="accent4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E963DDA-51A3-4DBA-B9AB-9476FA302735}"/>
              </a:ext>
            </a:extLst>
          </p:cNvPr>
          <p:cNvCxnSpPr>
            <a:cxnSpLocks/>
          </p:cNvCxnSpPr>
          <p:nvPr userDrawn="1"/>
        </p:nvCxnSpPr>
        <p:spPr>
          <a:xfrm>
            <a:off x="3762680" y="3774842"/>
            <a:ext cx="4683649" cy="0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DCA1E21-932F-47C4-A095-3D682884EC3F}"/>
              </a:ext>
            </a:extLst>
          </p:cNvPr>
          <p:cNvCxnSpPr>
            <a:cxnSpLocks/>
          </p:cNvCxnSpPr>
          <p:nvPr userDrawn="1"/>
        </p:nvCxnSpPr>
        <p:spPr>
          <a:xfrm flipV="1">
            <a:off x="6096000" y="2091972"/>
            <a:ext cx="4678" cy="3376818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8A636DFD-D98E-4314-BD69-68D2528C01D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758897" y="2169263"/>
            <a:ext cx="1706965" cy="104857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 cap="none" spc="0"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pic>
        <p:nvPicPr>
          <p:cNvPr id="4" name="Picture 3" descr="A picture containing outdoor, sky, nature, dune&#10;&#10;Description automatically generated">
            <a:extLst>
              <a:ext uri="{FF2B5EF4-FFF2-40B4-BE49-F238E27FC236}">
                <a16:creationId xmlns:a16="http://schemas.microsoft.com/office/drawing/2014/main" id="{7036201C-6A4F-4D68-A5F0-E6E149C82E1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304800" cy="6858000"/>
          </a:xfrm>
          <a:prstGeom prst="rect">
            <a:avLst/>
          </a:prstGeom>
        </p:spPr>
      </p:pic>
      <p:pic>
        <p:nvPicPr>
          <p:cNvPr id="5" name="Picture 4" descr="A picture containing outdoor, sky, nature, dune&#10;&#10;Description automatically generated">
            <a:extLst>
              <a:ext uri="{FF2B5EF4-FFF2-40B4-BE49-F238E27FC236}">
                <a16:creationId xmlns:a16="http://schemas.microsoft.com/office/drawing/2014/main" id="{1FDEBCE5-FECF-4290-856D-FCF83DC52E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887200" y="0"/>
            <a:ext cx="304800" cy="6858000"/>
          </a:xfrm>
          <a:prstGeom prst="rect">
            <a:avLst/>
          </a:prstGeom>
        </p:spPr>
      </p:pic>
      <p:sp>
        <p:nvSpPr>
          <p:cNvPr id="29" name="Date Placeholder 2">
            <a:extLst>
              <a:ext uri="{FF2B5EF4-FFF2-40B4-BE49-F238E27FC236}">
                <a16:creationId xmlns:a16="http://schemas.microsoft.com/office/drawing/2014/main" id="{84F6DC17-DADB-40C5-8E7F-38D27EF3BB1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6/22/20XX</a:t>
            </a:r>
            <a:endParaRPr lang="en-US" dirty="0"/>
          </a:p>
        </p:txBody>
      </p:sp>
      <p:sp>
        <p:nvSpPr>
          <p:cNvPr id="30" name="Footer Placeholder 3">
            <a:extLst>
              <a:ext uri="{FF2B5EF4-FFF2-40B4-BE49-F238E27FC236}">
                <a16:creationId xmlns:a16="http://schemas.microsoft.com/office/drawing/2014/main" id="{14F47C4C-5E74-433D-AB6E-7458523801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31" name="Slide Number Placeholder 4">
            <a:extLst>
              <a:ext uri="{FF2B5EF4-FFF2-40B4-BE49-F238E27FC236}">
                <a16:creationId xmlns:a16="http://schemas.microsoft.com/office/drawing/2014/main" id="{7A9C981C-6AC9-4F33-9E4B-D1117A8233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8033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A395641-1C03-493E-ACE5-E9354716EF89}"/>
              </a:ext>
            </a:extLst>
          </p:cNvPr>
          <p:cNvCxnSpPr>
            <a:cxnSpLocks/>
          </p:cNvCxnSpPr>
          <p:nvPr userDrawn="1"/>
        </p:nvCxnSpPr>
        <p:spPr>
          <a:xfrm>
            <a:off x="1295400" y="3012972"/>
            <a:ext cx="9601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D3B699B4-D7C4-43CC-AC50-5547F9C3C69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463675"/>
            <a:ext cx="10515600" cy="365125"/>
          </a:xfrm>
        </p:spPr>
        <p:txBody>
          <a:bodyPr/>
          <a:lstStyle>
            <a:lvl1pPr marL="0" indent="0" algn="ctr">
              <a:buNone/>
              <a:defRPr lang="en-US" sz="2000" kern="1200" dirty="0" smtClean="0">
                <a:solidFill>
                  <a:schemeClr val="accent3"/>
                </a:solidFill>
                <a:latin typeface="+mj-lt"/>
                <a:ea typeface="+mj-ea"/>
                <a:cs typeface="+mj-cs"/>
              </a:defRPr>
            </a:lvl1pPr>
            <a:lvl2pPr>
              <a:defRPr>
                <a:solidFill>
                  <a:schemeClr val="accent3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5" name="Text Placeholder 23">
            <a:extLst>
              <a:ext uri="{FF2B5EF4-FFF2-40B4-BE49-F238E27FC236}">
                <a16:creationId xmlns:a16="http://schemas.microsoft.com/office/drawing/2014/main" id="{7DCCF6F7-DBE5-45B0-9C0D-6E34E9D9AEE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76350" y="2647722"/>
            <a:ext cx="1725930" cy="365114"/>
          </a:xfrm>
        </p:spPr>
        <p:txBody>
          <a:bodyPr>
            <a:noAutofit/>
          </a:bodyPr>
          <a:lstStyle>
            <a:lvl1pPr marL="0" indent="0" algn="ctr">
              <a:buNone/>
              <a:defRPr lang="en-US" sz="1400" kern="1200" dirty="0" smtClean="0">
                <a:solidFill>
                  <a:schemeClr val="accent4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January</a:t>
            </a:r>
          </a:p>
        </p:txBody>
      </p:sp>
      <p:sp>
        <p:nvSpPr>
          <p:cNvPr id="26" name="Text Placeholder 23">
            <a:extLst>
              <a:ext uri="{FF2B5EF4-FFF2-40B4-BE49-F238E27FC236}">
                <a16:creationId xmlns:a16="http://schemas.microsoft.com/office/drawing/2014/main" id="{D7EF43C7-231B-47B6-9B8E-A499BF6E79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844927" y="2647722"/>
            <a:ext cx="1725930" cy="365114"/>
          </a:xfrm>
        </p:spPr>
        <p:txBody>
          <a:bodyPr>
            <a:noAutofit/>
          </a:bodyPr>
          <a:lstStyle>
            <a:lvl1pPr marL="0" indent="0" algn="ctr">
              <a:buNone/>
              <a:defRPr lang="en-US" sz="1400" kern="1200" dirty="0" smtClean="0">
                <a:solidFill>
                  <a:schemeClr val="accent4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February</a:t>
            </a:r>
          </a:p>
        </p:txBody>
      </p:sp>
      <p:sp>
        <p:nvSpPr>
          <p:cNvPr id="27" name="Text Placeholder 23">
            <a:extLst>
              <a:ext uri="{FF2B5EF4-FFF2-40B4-BE49-F238E27FC236}">
                <a16:creationId xmlns:a16="http://schemas.microsoft.com/office/drawing/2014/main" id="{1976C642-2512-45C1-AC66-B501FB870F7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413504" y="2647722"/>
            <a:ext cx="1725930" cy="365114"/>
          </a:xfrm>
        </p:spPr>
        <p:txBody>
          <a:bodyPr>
            <a:noAutofit/>
          </a:bodyPr>
          <a:lstStyle>
            <a:lvl1pPr marL="0" indent="0" algn="ctr">
              <a:buNone/>
              <a:defRPr lang="en-US" sz="1400" kern="1200" dirty="0" smtClean="0">
                <a:solidFill>
                  <a:schemeClr val="accent4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March</a:t>
            </a:r>
          </a:p>
        </p:txBody>
      </p:sp>
      <p:sp>
        <p:nvSpPr>
          <p:cNvPr id="28" name="Text Placeholder 23">
            <a:extLst>
              <a:ext uri="{FF2B5EF4-FFF2-40B4-BE49-F238E27FC236}">
                <a16:creationId xmlns:a16="http://schemas.microsoft.com/office/drawing/2014/main" id="{9947EF49-FB58-4C6A-8C0A-D2D680B7A86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982081" y="2647722"/>
            <a:ext cx="1725930" cy="365114"/>
          </a:xfrm>
        </p:spPr>
        <p:txBody>
          <a:bodyPr>
            <a:noAutofit/>
          </a:bodyPr>
          <a:lstStyle>
            <a:lvl1pPr marL="0" indent="0" algn="ctr">
              <a:buNone/>
              <a:defRPr lang="en-US" sz="1400" kern="1200" dirty="0" smtClean="0">
                <a:solidFill>
                  <a:schemeClr val="accent4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April</a:t>
            </a:r>
          </a:p>
        </p:txBody>
      </p:sp>
      <p:sp>
        <p:nvSpPr>
          <p:cNvPr id="29" name="Text Placeholder 23">
            <a:extLst>
              <a:ext uri="{FF2B5EF4-FFF2-40B4-BE49-F238E27FC236}">
                <a16:creationId xmlns:a16="http://schemas.microsoft.com/office/drawing/2014/main" id="{9C7C07AF-3FF2-44C6-9D32-B57CEE6E12A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130121" y="2647722"/>
            <a:ext cx="1725930" cy="365114"/>
          </a:xfrm>
        </p:spPr>
        <p:txBody>
          <a:bodyPr>
            <a:noAutofit/>
          </a:bodyPr>
          <a:lstStyle>
            <a:lvl1pPr marL="0" indent="0" algn="ctr">
              <a:buNone/>
              <a:defRPr lang="en-US" sz="1400" kern="1200" dirty="0" smtClean="0">
                <a:solidFill>
                  <a:schemeClr val="accent4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June</a:t>
            </a:r>
          </a:p>
        </p:txBody>
      </p:sp>
      <p:sp>
        <p:nvSpPr>
          <p:cNvPr id="30" name="Text Placeholder 23">
            <a:extLst>
              <a:ext uri="{FF2B5EF4-FFF2-40B4-BE49-F238E27FC236}">
                <a16:creationId xmlns:a16="http://schemas.microsoft.com/office/drawing/2014/main" id="{08859D92-084B-4AAC-A35E-9997F82C509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550658" y="2647722"/>
            <a:ext cx="1725930" cy="365114"/>
          </a:xfrm>
        </p:spPr>
        <p:txBody>
          <a:bodyPr>
            <a:noAutofit/>
          </a:bodyPr>
          <a:lstStyle>
            <a:lvl1pPr marL="0" indent="0" algn="ctr">
              <a:buNone/>
              <a:defRPr lang="en-US" sz="1400" kern="1200" dirty="0" smtClean="0">
                <a:solidFill>
                  <a:schemeClr val="accent4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May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599D4720-091C-4EB1-BC99-606EB7793472}"/>
              </a:ext>
            </a:extLst>
          </p:cNvPr>
          <p:cNvCxnSpPr>
            <a:cxnSpLocks/>
          </p:cNvCxnSpPr>
          <p:nvPr userDrawn="1"/>
        </p:nvCxnSpPr>
        <p:spPr>
          <a:xfrm>
            <a:off x="1295400" y="5070508"/>
            <a:ext cx="9601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 Placeholder 23">
            <a:extLst>
              <a:ext uri="{FF2B5EF4-FFF2-40B4-BE49-F238E27FC236}">
                <a16:creationId xmlns:a16="http://schemas.microsoft.com/office/drawing/2014/main" id="{A88A27CA-6841-483D-BB86-43C77BB6A0C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276350" y="4705258"/>
            <a:ext cx="1725930" cy="365114"/>
          </a:xfrm>
        </p:spPr>
        <p:txBody>
          <a:bodyPr>
            <a:noAutofit/>
          </a:bodyPr>
          <a:lstStyle>
            <a:lvl1pPr marL="0" indent="0" algn="ctr">
              <a:buNone/>
              <a:defRPr lang="en-US" sz="1400" kern="1200" dirty="0" smtClean="0">
                <a:solidFill>
                  <a:schemeClr val="accent4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July</a:t>
            </a:r>
          </a:p>
        </p:txBody>
      </p:sp>
      <p:sp>
        <p:nvSpPr>
          <p:cNvPr id="33" name="Text Placeholder 23">
            <a:extLst>
              <a:ext uri="{FF2B5EF4-FFF2-40B4-BE49-F238E27FC236}">
                <a16:creationId xmlns:a16="http://schemas.microsoft.com/office/drawing/2014/main" id="{68ED6D85-DDFA-46B4-BA5A-892D7ED6CBF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844927" y="4705258"/>
            <a:ext cx="1725930" cy="365114"/>
          </a:xfrm>
        </p:spPr>
        <p:txBody>
          <a:bodyPr>
            <a:noAutofit/>
          </a:bodyPr>
          <a:lstStyle>
            <a:lvl1pPr marL="0" indent="0" algn="ctr">
              <a:buNone/>
              <a:defRPr lang="en-US" sz="1400" kern="1200" dirty="0" smtClean="0">
                <a:solidFill>
                  <a:schemeClr val="accent4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August</a:t>
            </a:r>
          </a:p>
        </p:txBody>
      </p:sp>
      <p:sp>
        <p:nvSpPr>
          <p:cNvPr id="34" name="Text Placeholder 23">
            <a:extLst>
              <a:ext uri="{FF2B5EF4-FFF2-40B4-BE49-F238E27FC236}">
                <a16:creationId xmlns:a16="http://schemas.microsoft.com/office/drawing/2014/main" id="{D248DAEC-4E3D-4A0E-8EE4-64C5E833720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413504" y="4705258"/>
            <a:ext cx="1725930" cy="365114"/>
          </a:xfrm>
        </p:spPr>
        <p:txBody>
          <a:bodyPr>
            <a:noAutofit/>
          </a:bodyPr>
          <a:lstStyle>
            <a:lvl1pPr marL="0" indent="0" algn="ctr">
              <a:buNone/>
              <a:defRPr lang="en-US" sz="1400" kern="1200" dirty="0" smtClean="0">
                <a:solidFill>
                  <a:schemeClr val="accent4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September</a:t>
            </a:r>
          </a:p>
        </p:txBody>
      </p:sp>
      <p:sp>
        <p:nvSpPr>
          <p:cNvPr id="35" name="Text Placeholder 23">
            <a:extLst>
              <a:ext uri="{FF2B5EF4-FFF2-40B4-BE49-F238E27FC236}">
                <a16:creationId xmlns:a16="http://schemas.microsoft.com/office/drawing/2014/main" id="{BE3E7173-46E0-4647-AF6E-3D3F923D70D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82081" y="4705258"/>
            <a:ext cx="1725930" cy="365114"/>
          </a:xfrm>
        </p:spPr>
        <p:txBody>
          <a:bodyPr>
            <a:noAutofit/>
          </a:bodyPr>
          <a:lstStyle>
            <a:lvl1pPr marL="0" indent="0" algn="ctr">
              <a:buNone/>
              <a:defRPr lang="en-US" sz="1400" kern="1200" dirty="0" smtClean="0">
                <a:solidFill>
                  <a:schemeClr val="accent4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October</a:t>
            </a:r>
          </a:p>
        </p:txBody>
      </p:sp>
      <p:sp>
        <p:nvSpPr>
          <p:cNvPr id="36" name="Text Placeholder 23">
            <a:extLst>
              <a:ext uri="{FF2B5EF4-FFF2-40B4-BE49-F238E27FC236}">
                <a16:creationId xmlns:a16="http://schemas.microsoft.com/office/drawing/2014/main" id="{383EE998-C462-4F32-BF67-164C6CB58F5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130121" y="4705258"/>
            <a:ext cx="1725930" cy="365114"/>
          </a:xfrm>
        </p:spPr>
        <p:txBody>
          <a:bodyPr>
            <a:noAutofit/>
          </a:bodyPr>
          <a:lstStyle>
            <a:lvl1pPr marL="0" indent="0" algn="ctr">
              <a:buNone/>
              <a:defRPr lang="en-US" sz="1400" kern="1200" dirty="0" smtClean="0">
                <a:solidFill>
                  <a:schemeClr val="accent4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December</a:t>
            </a:r>
          </a:p>
        </p:txBody>
      </p:sp>
      <p:sp>
        <p:nvSpPr>
          <p:cNvPr id="37" name="Text Placeholder 23">
            <a:extLst>
              <a:ext uri="{FF2B5EF4-FFF2-40B4-BE49-F238E27FC236}">
                <a16:creationId xmlns:a16="http://schemas.microsoft.com/office/drawing/2014/main" id="{2A189DDD-670F-46A8-8840-E981413F434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550658" y="4705258"/>
            <a:ext cx="1725930" cy="365114"/>
          </a:xfrm>
        </p:spPr>
        <p:txBody>
          <a:bodyPr>
            <a:noAutofit/>
          </a:bodyPr>
          <a:lstStyle>
            <a:lvl1pPr marL="0" indent="0" algn="ctr">
              <a:buNone/>
              <a:defRPr lang="en-US" sz="1400" kern="1200" dirty="0" smtClean="0">
                <a:solidFill>
                  <a:schemeClr val="accent4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November</a:t>
            </a:r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540CE67A-DD2D-46B5-B05E-82306D2FCB0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618463" y="3119254"/>
            <a:ext cx="2178858" cy="1116118"/>
          </a:xfrm>
        </p:spPr>
        <p:txBody>
          <a:bodyPr>
            <a:normAutofit/>
          </a:bodyPr>
          <a:lstStyle>
            <a:lvl1pPr marL="0" indent="0" algn="ctr">
              <a:lnSpc>
                <a:spcPts val="1700"/>
              </a:lnSpc>
              <a:buNone/>
              <a:defRPr sz="12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BB6DC8F1-E86C-4CDB-9265-94B50CFEF99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324194" y="3119254"/>
            <a:ext cx="2178858" cy="1116118"/>
          </a:xfrm>
        </p:spPr>
        <p:txBody>
          <a:bodyPr>
            <a:normAutofit/>
          </a:bodyPr>
          <a:lstStyle>
            <a:lvl1pPr marL="0" indent="0" algn="ctr">
              <a:lnSpc>
                <a:spcPts val="1700"/>
              </a:lnSpc>
              <a:buNone/>
              <a:defRPr sz="12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Bullet Description</a:t>
            </a:r>
            <a:endParaRPr lang="en-ZA"/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75CE6662-3A66-45A1-9FCC-9BBA8BE55B1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755617" y="5176789"/>
            <a:ext cx="2178858" cy="1116118"/>
          </a:xfrm>
        </p:spPr>
        <p:txBody>
          <a:bodyPr>
            <a:normAutofit/>
          </a:bodyPr>
          <a:lstStyle>
            <a:lvl1pPr marL="0" indent="0" algn="ctr">
              <a:lnSpc>
                <a:spcPts val="1700"/>
              </a:lnSpc>
              <a:buNone/>
              <a:defRPr sz="12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Bullet Description</a:t>
            </a:r>
            <a:endParaRPr lang="en-ZA"/>
          </a:p>
        </p:txBody>
      </p:sp>
      <p:sp>
        <p:nvSpPr>
          <p:cNvPr id="41" name="Footer Placeholder 5">
            <a:extLst>
              <a:ext uri="{FF2B5EF4-FFF2-40B4-BE49-F238E27FC236}">
                <a16:creationId xmlns:a16="http://schemas.microsoft.com/office/drawing/2014/main" id="{89DF173C-4274-4F9C-BC1A-F47863A470F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ZA" dirty="0"/>
              <a:t>Pitch deck</a:t>
            </a:r>
          </a:p>
        </p:txBody>
      </p:sp>
      <p:sp>
        <p:nvSpPr>
          <p:cNvPr id="42" name="Slide Number Placeholder 6">
            <a:extLst>
              <a:ext uri="{FF2B5EF4-FFF2-40B4-BE49-F238E27FC236}">
                <a16:creationId xmlns:a16="http://schemas.microsoft.com/office/drawing/2014/main" id="{5BE446B2-5954-4D98-A1D5-7BD2F202DA5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43" name="Date Placeholder 3">
            <a:extLst>
              <a:ext uri="{FF2B5EF4-FFF2-40B4-BE49-F238E27FC236}">
                <a16:creationId xmlns:a16="http://schemas.microsoft.com/office/drawing/2014/main" id="{4D7E30F2-3820-4445-A623-44B83424C93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/>
              <a:t>6/22/20XX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27232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title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7FFB265-53A1-4F4A-93D5-B32472F0BE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857499"/>
            <a:ext cx="5905500" cy="3319463"/>
          </a:xfrm>
        </p:spPr>
        <p:txBody>
          <a:bodyPr/>
          <a:lstStyle>
            <a:lvl1pPr>
              <a:lnSpc>
                <a:spcPct val="100000"/>
              </a:lnSpc>
              <a:defRPr>
                <a:solidFill>
                  <a:schemeClr val="accent3"/>
                </a:solidFill>
              </a:defRPr>
            </a:lvl1pPr>
            <a:lvl2pPr>
              <a:lnSpc>
                <a:spcPct val="100000"/>
              </a:lnSpc>
              <a:defRPr>
                <a:solidFill>
                  <a:schemeClr val="accent3"/>
                </a:solidFill>
              </a:defRPr>
            </a:lvl2pPr>
            <a:lvl3pPr>
              <a:lnSpc>
                <a:spcPct val="100000"/>
              </a:lnSpc>
              <a:defRPr>
                <a:solidFill>
                  <a:schemeClr val="accent3"/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accent3"/>
                </a:solidFill>
              </a:defRPr>
            </a:lvl4pPr>
            <a:lvl5pPr>
              <a:lnSpc>
                <a:spcPct val="100000"/>
              </a:lnSpc>
              <a:defRPr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A1E4F1F9-8369-4C88-9B00-48ACF4934A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239000" y="2857499"/>
            <a:ext cx="4114800" cy="3319463"/>
          </a:xfrm>
        </p:spPr>
        <p:txBody>
          <a:bodyPr/>
          <a:lstStyle>
            <a:lvl1pPr>
              <a:lnSpc>
                <a:spcPct val="100000"/>
              </a:lnSpc>
              <a:defRPr>
                <a:solidFill>
                  <a:schemeClr val="accent3"/>
                </a:solidFill>
              </a:defRPr>
            </a:lvl1pPr>
            <a:lvl2pPr>
              <a:lnSpc>
                <a:spcPct val="100000"/>
              </a:lnSpc>
              <a:defRPr>
                <a:solidFill>
                  <a:schemeClr val="accent3"/>
                </a:solidFill>
              </a:defRPr>
            </a:lvl2pPr>
            <a:lvl3pPr>
              <a:lnSpc>
                <a:spcPct val="100000"/>
              </a:lnSpc>
              <a:defRPr>
                <a:solidFill>
                  <a:schemeClr val="accent3"/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accent3"/>
                </a:solidFill>
              </a:defRPr>
            </a:lvl4pPr>
            <a:lvl5pPr>
              <a:lnSpc>
                <a:spcPct val="100000"/>
              </a:lnSpc>
              <a:defRPr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C593D2C-0F56-450C-86CD-A019ADD077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273300"/>
            <a:ext cx="5905500" cy="584199"/>
          </a:xfrm>
        </p:spPr>
        <p:txBody>
          <a:bodyPr>
            <a:normAutofit/>
          </a:bodyPr>
          <a:lstStyle>
            <a:lvl1pPr marL="0" indent="0">
              <a:buNone/>
              <a:defRPr sz="2000" spc="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312AF4CF-A37C-4010-9731-C33A8197CFF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239000" y="2273300"/>
            <a:ext cx="4114800" cy="584199"/>
          </a:xfrm>
        </p:spPr>
        <p:txBody>
          <a:bodyPr>
            <a:normAutofit/>
          </a:bodyPr>
          <a:lstStyle>
            <a:lvl1pPr marL="0" indent="0">
              <a:buNone/>
              <a:defRPr sz="2000" spc="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2" name="Picture 11" descr="A picture containing outdoor, sky, nature, dune&#10;&#10;Description automatically generated">
            <a:extLst>
              <a:ext uri="{FF2B5EF4-FFF2-40B4-BE49-F238E27FC236}">
                <a16:creationId xmlns:a16="http://schemas.microsoft.com/office/drawing/2014/main" id="{8CD853FB-B552-43EE-A55D-E13ADC8B671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304800" cy="6858000"/>
          </a:xfrm>
          <a:prstGeom prst="rect">
            <a:avLst/>
          </a:prstGeom>
        </p:spPr>
      </p:pic>
      <p:pic>
        <p:nvPicPr>
          <p:cNvPr id="14" name="Picture 13" descr="A picture containing outdoor, sky, nature, dune&#10;&#10;Description automatically generated">
            <a:extLst>
              <a:ext uri="{FF2B5EF4-FFF2-40B4-BE49-F238E27FC236}">
                <a16:creationId xmlns:a16="http://schemas.microsoft.com/office/drawing/2014/main" id="{C95FC6BE-3777-46FA-A4A2-6C667016B81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887200" y="0"/>
            <a:ext cx="304800" cy="6858000"/>
          </a:xfrm>
          <a:prstGeom prst="rect">
            <a:avLst/>
          </a:prstGeom>
        </p:spPr>
      </p:pic>
      <p:sp>
        <p:nvSpPr>
          <p:cNvPr id="15" name="Text Placeholder 23">
            <a:extLst>
              <a:ext uri="{FF2B5EF4-FFF2-40B4-BE49-F238E27FC236}">
                <a16:creationId xmlns:a16="http://schemas.microsoft.com/office/drawing/2014/main" id="{DD19217A-B411-49D0-84C7-16BA3F21FE2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8200" y="1463675"/>
            <a:ext cx="10515600" cy="365125"/>
          </a:xfrm>
        </p:spPr>
        <p:txBody>
          <a:bodyPr/>
          <a:lstStyle>
            <a:lvl1pPr marL="0" indent="0" algn="l">
              <a:buNone/>
              <a:defRPr lang="en-US" sz="2000" kern="1200" dirty="0" smtClean="0">
                <a:solidFill>
                  <a:schemeClr val="accent3"/>
                </a:solidFill>
                <a:latin typeface="+mj-lt"/>
                <a:ea typeface="+mj-ea"/>
                <a:cs typeface="+mj-cs"/>
              </a:defRPr>
            </a:lvl1pPr>
            <a:lvl2pPr algn="l">
              <a:defRPr>
                <a:solidFill>
                  <a:schemeClr val="accent3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Footer Placeholder 5">
            <a:extLst>
              <a:ext uri="{FF2B5EF4-FFF2-40B4-BE49-F238E27FC236}">
                <a16:creationId xmlns:a16="http://schemas.microsoft.com/office/drawing/2014/main" id="{EA82BD0B-4BD1-40BF-865D-C6A32C6406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ZA" dirty="0"/>
              <a:t>Pitch deck</a:t>
            </a:r>
          </a:p>
        </p:txBody>
      </p:sp>
      <p:sp>
        <p:nvSpPr>
          <p:cNvPr id="17" name="Slide Number Placeholder 6">
            <a:extLst>
              <a:ext uri="{FF2B5EF4-FFF2-40B4-BE49-F238E27FC236}">
                <a16:creationId xmlns:a16="http://schemas.microsoft.com/office/drawing/2014/main" id="{C34C6F6C-1D22-4E30-BC57-12F1408D70A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94B53078-6930-4337-8412-A0228A7BEF3D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/>
              <a:t>6/22/20XX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95858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 descr="A picture containing outdoor, sky, nature, dune&#10;&#10;Description automatically generated">
            <a:extLst>
              <a:ext uri="{FF2B5EF4-FFF2-40B4-BE49-F238E27FC236}">
                <a16:creationId xmlns:a16="http://schemas.microsoft.com/office/drawing/2014/main" id="{B184911A-D23E-4AE4-AA9D-D9351F3961D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9640" y="3995381"/>
            <a:ext cx="10332720" cy="1223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/>
              <a:t>6/22/20XX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FB058FB8-1105-4C4A-BC46-FC5263C51B4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354712"/>
            <a:ext cx="731520" cy="457200"/>
          </a:xfrm>
        </p:spPr>
        <p:txBody>
          <a:bodyPr anchor="ctr"/>
          <a:lstStyle>
            <a:lvl1pPr marL="0" indent="0" algn="l">
              <a:buNone/>
              <a:defRPr sz="1400" b="1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/>
              <a:t>Year</a:t>
            </a:r>
            <a:endParaRPr lang="en-ZA"/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0F15AF40-266A-4348-9B27-CBABA9E3D92A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ECD58177-9C19-4D24-9FFF-58EECDE7657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388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ABE7486E-0AF8-4124-830C-420FA1F92BB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64A74A1-7AA0-4CCA-91E2-173B9CC7AFDC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128FF9BA-B29D-439F-A4A3-BFE6BC8B45C3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292468"/>
            <a:ext cx="731520" cy="457200"/>
          </a:xfrm>
        </p:spPr>
        <p:txBody>
          <a:bodyPr anchor="ctr"/>
          <a:lstStyle>
            <a:lvl1pPr marL="0" indent="0" algn="l">
              <a:buNone/>
              <a:defRPr sz="1400" b="1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/>
              <a:t>Year</a:t>
            </a:r>
            <a:endParaRPr lang="en-ZA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671CD701-6647-40A3-B851-9CA1C8D3566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B6A8BFC1-7FA0-4CAA-97FD-9A01BA00D2D5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ED0C2842-0D4E-486C-A993-1D0D75D49433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A59B4F0E-8F16-42CC-8346-A00DADA20ED9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99D7695C-A738-4500-B476-95B5729911DC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B3B984CB-A282-404B-8B4C-8FEE071EB279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5F337119-92E1-4057-81DB-A0B6F5747A38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688EEFA1-753B-4733-8686-F3A10A131B8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C7B05348-942A-4131-9A3F-479F3F9A9A8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B3C00ACD-1C1A-4069-B8CB-DB8CA8A0B80F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7602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CA74A790-DCD1-46EB-8261-607BEF403CCF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17825B37-7E7B-4D73-967B-AA07F007C074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DA6EB697-D6DD-4343-BAC9-49514C5D518A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9E70367E-C969-4F8A-AC6F-5E7AC2C0BC59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30575E90-7198-47A0-805F-3162B2386DC9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3ED2274A-F2D9-4427-99BF-1D78414DBCD1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231D0A8C-CD54-4D10-A8F5-97CF139C25DF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AFC15A55-7462-4E94-8DA3-5549FE7AAC87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4D808E3A-2D47-4508-B487-97E7B840A17C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2B7FEF61-4C66-42E8-81B2-CB838535F7E5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2540800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oup of people riding horses&#10;&#10;Description automatically generated with medium confidence">
            <a:extLst>
              <a:ext uri="{FF2B5EF4-FFF2-40B4-BE49-F238E27FC236}">
                <a16:creationId xmlns:a16="http://schemas.microsoft.com/office/drawing/2014/main" id="{A88965D1-1506-43AA-A066-5CA60D2ADFC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345AFDE-8D65-480B-9D80-F8B2868463F1}"/>
              </a:ext>
            </a:extLst>
          </p:cNvPr>
          <p:cNvSpPr/>
          <p:nvPr userDrawn="1"/>
        </p:nvSpPr>
        <p:spPr>
          <a:xfrm>
            <a:off x="304800" y="365125"/>
            <a:ext cx="11582400" cy="6127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Chart Placeholder 10">
            <a:extLst>
              <a:ext uri="{FF2B5EF4-FFF2-40B4-BE49-F238E27FC236}">
                <a16:creationId xmlns:a16="http://schemas.microsoft.com/office/drawing/2014/main" id="{2F91974B-F58F-4C8E-8D68-7DBAD42BE6CE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838200" y="1690688"/>
            <a:ext cx="10515600" cy="3984625"/>
          </a:xfrm>
        </p:spPr>
        <p:txBody>
          <a:bodyPr/>
          <a:lstStyle/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12" name="Footer Placeholder 5">
            <a:extLst>
              <a:ext uri="{FF2B5EF4-FFF2-40B4-BE49-F238E27FC236}">
                <a16:creationId xmlns:a16="http://schemas.microsoft.com/office/drawing/2014/main" id="{ED055213-4B28-4DFA-B283-C64E50841BC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497865"/>
            <a:ext cx="4114800" cy="36512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ZA" dirty="0"/>
              <a:t>Pitch deck</a:t>
            </a:r>
          </a:p>
        </p:txBody>
      </p:sp>
      <p:sp>
        <p:nvSpPr>
          <p:cNvPr id="13" name="Slide Number Placeholder 6">
            <a:extLst>
              <a:ext uri="{FF2B5EF4-FFF2-40B4-BE49-F238E27FC236}">
                <a16:creationId xmlns:a16="http://schemas.microsoft.com/office/drawing/2014/main" id="{C4C9E28E-8406-48BC-8F90-9483DF3E261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10600" y="6497865"/>
            <a:ext cx="2743200" cy="36512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A592DA0A-15A7-4B7C-BDC1-6C40C548BD2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9786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accent1"/>
                </a:solidFill>
              </a:defRPr>
            </a:lvl1pPr>
          </a:lstStyle>
          <a:p>
            <a:r>
              <a:rPr lang="en-US"/>
              <a:t>6/22/20XX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115130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- 4 up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group of people riding horses&#10;&#10;Description automatically generated with medium confidence">
            <a:extLst>
              <a:ext uri="{FF2B5EF4-FFF2-40B4-BE49-F238E27FC236}">
                <a16:creationId xmlns:a16="http://schemas.microsoft.com/office/drawing/2014/main" id="{92722E05-40B7-4586-82D6-7C5F7330DF5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5240" y="0"/>
            <a:ext cx="12207240" cy="380333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07165"/>
            <a:ext cx="10515600" cy="1004255"/>
          </a:xfrm>
        </p:spPr>
        <p:txBody>
          <a:bodyPr/>
          <a:lstStyle>
            <a:lvl1pPr algn="ctr"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6/22/20XX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0439DA59-3D52-4E19-81F6-B5ABF87E1D8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4520" y="518474"/>
            <a:ext cx="2743200" cy="27432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Placeholder 10">
            <a:extLst>
              <a:ext uri="{FF2B5EF4-FFF2-40B4-BE49-F238E27FC236}">
                <a16:creationId xmlns:a16="http://schemas.microsoft.com/office/drawing/2014/main" id="{5C9FFDAF-229D-4FED-B81C-20FB820A0E2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347720" y="518474"/>
            <a:ext cx="2743200" cy="27432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Picture Placeholder 10">
            <a:extLst>
              <a:ext uri="{FF2B5EF4-FFF2-40B4-BE49-F238E27FC236}">
                <a16:creationId xmlns:a16="http://schemas.microsoft.com/office/drawing/2014/main" id="{DEC1D1B6-BF8B-41EF-B2E1-ED1471B19F2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0920" y="518474"/>
            <a:ext cx="2743200" cy="27432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Picture Placeholder 10">
            <a:extLst>
              <a:ext uri="{FF2B5EF4-FFF2-40B4-BE49-F238E27FC236}">
                <a16:creationId xmlns:a16="http://schemas.microsoft.com/office/drawing/2014/main" id="{686FC79D-5E8C-4928-AEB6-5F8C282E3C7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834120" y="518474"/>
            <a:ext cx="2743200" cy="27432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1BB6C15B-8373-47B7-B8A7-194BD68DDFD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04520" y="5229500"/>
            <a:ext cx="2743200" cy="422721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lang="en-ZA" sz="1600" kern="1200" dirty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Name</a:t>
            </a:r>
            <a:endParaRPr lang="en-ZA"/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61C257EA-B130-4866-8A65-1EF11737168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04520" y="5693075"/>
            <a:ext cx="2743200" cy="365125"/>
          </a:xfrm>
        </p:spPr>
        <p:txBody>
          <a:bodyPr>
            <a:normAutofit/>
          </a:bodyPr>
          <a:lstStyle>
            <a:lvl1pPr marL="0" indent="0" algn="ctr">
              <a:buNone/>
              <a:defRPr lang="en-ZA" sz="120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Title</a:t>
            </a:r>
            <a:endParaRPr lang="en-ZA"/>
          </a:p>
        </p:txBody>
      </p:sp>
      <p:sp>
        <p:nvSpPr>
          <p:cNvPr id="20" name="Text Placeholder 8">
            <a:extLst>
              <a:ext uri="{FF2B5EF4-FFF2-40B4-BE49-F238E27FC236}">
                <a16:creationId xmlns:a16="http://schemas.microsoft.com/office/drawing/2014/main" id="{9C2B29A0-592A-4DF1-809E-B5265DACA3A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834120" y="5224905"/>
            <a:ext cx="2753360" cy="422721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6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Name</a:t>
            </a:r>
            <a:endParaRPr lang="en-ZA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203C6378-59CC-47B4-9E9F-BAC6C2C389E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834120" y="5688480"/>
            <a:ext cx="2753360" cy="365125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Title</a:t>
            </a:r>
            <a:endParaRPr lang="en-ZA"/>
          </a:p>
        </p:txBody>
      </p:sp>
      <p:sp>
        <p:nvSpPr>
          <p:cNvPr id="22" name="Text Placeholder 8">
            <a:extLst>
              <a:ext uri="{FF2B5EF4-FFF2-40B4-BE49-F238E27FC236}">
                <a16:creationId xmlns:a16="http://schemas.microsoft.com/office/drawing/2014/main" id="{448AA424-5B3D-40C4-BBDC-2C338C03859C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347720" y="5229500"/>
            <a:ext cx="2743200" cy="422721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6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Name</a:t>
            </a:r>
            <a:endParaRPr lang="en-ZA"/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B9AE277D-FC5E-4B64-A3FA-A9BD4919D97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347720" y="5693075"/>
            <a:ext cx="2743200" cy="365125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Title</a:t>
            </a:r>
            <a:endParaRPr lang="en-ZA"/>
          </a:p>
        </p:txBody>
      </p:sp>
      <p:sp>
        <p:nvSpPr>
          <p:cNvPr id="24" name="Text Placeholder 8">
            <a:extLst>
              <a:ext uri="{FF2B5EF4-FFF2-40B4-BE49-F238E27FC236}">
                <a16:creationId xmlns:a16="http://schemas.microsoft.com/office/drawing/2014/main" id="{4FC21568-200C-4310-B462-B36358C4D233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101082" y="5229500"/>
            <a:ext cx="2733038" cy="422721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6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Name</a:t>
            </a:r>
            <a:endParaRPr lang="en-ZA"/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B24FCA02-7F7F-4B5F-833A-CE244C22096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101082" y="5693075"/>
            <a:ext cx="2733038" cy="365125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Title</a:t>
            </a:r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08265858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- 8 up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2722E05-40B7-4586-82D6-7C5F7330DF5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3740" y="1737360"/>
            <a:ext cx="10764520" cy="1741253"/>
          </a:xfrm>
          <a:prstGeom prst="rect">
            <a:avLst/>
          </a:prstGeom>
        </p:spPr>
      </p:pic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0439DA59-3D52-4E19-81F6-B5ABF87E1D8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24561" y="1967906"/>
            <a:ext cx="1280160" cy="128016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Placeholder 10">
            <a:extLst>
              <a:ext uri="{FF2B5EF4-FFF2-40B4-BE49-F238E27FC236}">
                <a16:creationId xmlns:a16="http://schemas.microsoft.com/office/drawing/2014/main" id="{5C9FFDAF-229D-4FED-B81C-20FB820A0E2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218029" y="1967906"/>
            <a:ext cx="1280160" cy="128016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Picture Placeholder 10">
            <a:extLst>
              <a:ext uri="{FF2B5EF4-FFF2-40B4-BE49-F238E27FC236}">
                <a16:creationId xmlns:a16="http://schemas.microsoft.com/office/drawing/2014/main" id="{DEC1D1B6-BF8B-41EF-B2E1-ED1471B19F2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11497" y="1967906"/>
            <a:ext cx="1280160" cy="128016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Picture Placeholder 10">
            <a:extLst>
              <a:ext uri="{FF2B5EF4-FFF2-40B4-BE49-F238E27FC236}">
                <a16:creationId xmlns:a16="http://schemas.microsoft.com/office/drawing/2014/main" id="{686FC79D-5E8C-4928-AEB6-5F8C282E3C7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804965" y="1967906"/>
            <a:ext cx="1280160" cy="128016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1BB6C15B-8373-47B7-B8A7-194BD68DDFD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59551" y="3921355"/>
            <a:ext cx="1839807" cy="422721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2400" baseline="-2500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/>
              <a:t>Name</a:t>
            </a:r>
            <a:endParaRPr lang="en-ZA"/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61C257EA-B130-4866-8A65-1EF11737168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59551" y="4354090"/>
            <a:ext cx="1839807" cy="365125"/>
          </a:xfrm>
        </p:spPr>
        <p:txBody>
          <a:bodyPr>
            <a:normAutofit/>
          </a:bodyPr>
          <a:lstStyle>
            <a:lvl1pPr marL="0" indent="0" algn="ctr">
              <a:buNone/>
              <a:defRPr lang="en-ZA" sz="1050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Title</a:t>
            </a:r>
            <a:endParaRPr lang="en-ZA"/>
          </a:p>
        </p:txBody>
      </p:sp>
      <p:sp>
        <p:nvSpPr>
          <p:cNvPr id="26" name="Picture Placeholder 10">
            <a:extLst>
              <a:ext uri="{FF2B5EF4-FFF2-40B4-BE49-F238E27FC236}">
                <a16:creationId xmlns:a16="http://schemas.microsoft.com/office/drawing/2014/main" id="{6BF177F2-C312-4467-A8E7-2F7C06DF7D6E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6098433" y="1967906"/>
            <a:ext cx="1280160" cy="128016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Picture Placeholder 10">
            <a:extLst>
              <a:ext uri="{FF2B5EF4-FFF2-40B4-BE49-F238E27FC236}">
                <a16:creationId xmlns:a16="http://schemas.microsoft.com/office/drawing/2014/main" id="{5D26BA3A-860A-4168-9872-0A0D22BEA7AB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7391901" y="1967906"/>
            <a:ext cx="1280160" cy="128016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Picture Placeholder 10">
            <a:extLst>
              <a:ext uri="{FF2B5EF4-FFF2-40B4-BE49-F238E27FC236}">
                <a16:creationId xmlns:a16="http://schemas.microsoft.com/office/drawing/2014/main" id="{A95FA78C-CC95-43FC-8BB5-17A796D7B9E0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8685369" y="1967906"/>
            <a:ext cx="1280160" cy="128016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9" name="Picture Placeholder 10">
            <a:extLst>
              <a:ext uri="{FF2B5EF4-FFF2-40B4-BE49-F238E27FC236}">
                <a16:creationId xmlns:a16="http://schemas.microsoft.com/office/drawing/2014/main" id="{7EA70B51-4FF2-42F8-BAFF-83B593ADB78D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9978838" y="1967906"/>
            <a:ext cx="1280160" cy="128016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708EF00C-774E-4D73-AFEF-EEC6196DC7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740" y="365125"/>
            <a:ext cx="10764520" cy="1325563"/>
          </a:xfrm>
        </p:spPr>
        <p:txBody>
          <a:bodyPr/>
          <a:lstStyle>
            <a:lvl1pPr algn="ctr">
              <a:defRPr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1" name="Text Placeholder 8">
            <a:extLst>
              <a:ext uri="{FF2B5EF4-FFF2-40B4-BE49-F238E27FC236}">
                <a16:creationId xmlns:a16="http://schemas.microsoft.com/office/drawing/2014/main" id="{7633A346-456C-4917-800A-85F73F876E77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3240191" y="3921355"/>
            <a:ext cx="1839807" cy="422721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2400" baseline="-2500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/>
              <a:t>Name</a:t>
            </a:r>
            <a:endParaRPr lang="en-ZA"/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E0C31CC6-C8A8-4831-94CD-366DC97C2B1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240191" y="4354090"/>
            <a:ext cx="1839807" cy="365125"/>
          </a:xfrm>
        </p:spPr>
        <p:txBody>
          <a:bodyPr>
            <a:normAutofit/>
          </a:bodyPr>
          <a:lstStyle>
            <a:lvl1pPr marL="0" indent="0" algn="ctr">
              <a:buNone/>
              <a:defRPr lang="en-ZA" sz="1050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Title</a:t>
            </a:r>
            <a:endParaRPr lang="en-ZA"/>
          </a:p>
        </p:txBody>
      </p:sp>
      <p:sp>
        <p:nvSpPr>
          <p:cNvPr id="33" name="Text Placeholder 8">
            <a:extLst>
              <a:ext uri="{FF2B5EF4-FFF2-40B4-BE49-F238E27FC236}">
                <a16:creationId xmlns:a16="http://schemas.microsoft.com/office/drawing/2014/main" id="{CB652A06-2CE0-42F0-8186-DBBD4219FC86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820831" y="3921355"/>
            <a:ext cx="1839807" cy="422721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2400" baseline="-2500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/>
              <a:t>Name</a:t>
            </a:r>
            <a:endParaRPr lang="en-ZA"/>
          </a:p>
        </p:txBody>
      </p:sp>
      <p:sp>
        <p:nvSpPr>
          <p:cNvPr id="34" name="Text Placeholder 10">
            <a:extLst>
              <a:ext uri="{FF2B5EF4-FFF2-40B4-BE49-F238E27FC236}">
                <a16:creationId xmlns:a16="http://schemas.microsoft.com/office/drawing/2014/main" id="{CE6091FC-D3C2-46A7-9A51-90A64C97CF87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5820831" y="4354090"/>
            <a:ext cx="1839807" cy="365125"/>
          </a:xfrm>
        </p:spPr>
        <p:txBody>
          <a:bodyPr>
            <a:normAutofit/>
          </a:bodyPr>
          <a:lstStyle>
            <a:lvl1pPr marL="0" indent="0" algn="ctr">
              <a:buNone/>
              <a:defRPr lang="en-ZA" sz="1050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Title</a:t>
            </a:r>
            <a:endParaRPr lang="en-ZA"/>
          </a:p>
        </p:txBody>
      </p:sp>
      <p:sp>
        <p:nvSpPr>
          <p:cNvPr id="35" name="Text Placeholder 8">
            <a:extLst>
              <a:ext uri="{FF2B5EF4-FFF2-40B4-BE49-F238E27FC236}">
                <a16:creationId xmlns:a16="http://schemas.microsoft.com/office/drawing/2014/main" id="{B663F697-5494-47B5-8888-F76EE36A561E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401471" y="3921355"/>
            <a:ext cx="1839807" cy="422721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2400" baseline="-2500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/>
              <a:t>Name</a:t>
            </a:r>
            <a:endParaRPr lang="en-ZA"/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id="{95B42005-A70C-498A-A357-1492B1393F4D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401471" y="4354090"/>
            <a:ext cx="1839807" cy="365125"/>
          </a:xfrm>
        </p:spPr>
        <p:txBody>
          <a:bodyPr>
            <a:normAutofit/>
          </a:bodyPr>
          <a:lstStyle>
            <a:lvl1pPr marL="0" indent="0" algn="ctr">
              <a:buNone/>
              <a:defRPr lang="en-ZA" sz="1050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Title</a:t>
            </a:r>
            <a:endParaRPr lang="en-ZA"/>
          </a:p>
        </p:txBody>
      </p:sp>
      <p:sp>
        <p:nvSpPr>
          <p:cNvPr id="37" name="Text Placeholder 8">
            <a:extLst>
              <a:ext uri="{FF2B5EF4-FFF2-40B4-BE49-F238E27FC236}">
                <a16:creationId xmlns:a16="http://schemas.microsoft.com/office/drawing/2014/main" id="{FA3E4CA4-4074-4C29-853C-A8857A156AC8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949871" y="5183351"/>
            <a:ext cx="1839807" cy="422721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2400" baseline="-2500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/>
              <a:t>Name</a:t>
            </a:r>
            <a:endParaRPr lang="en-ZA"/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1308FE93-15B6-4FC2-A5CF-53AA6064DAB0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1949871" y="5616086"/>
            <a:ext cx="1839807" cy="365125"/>
          </a:xfrm>
        </p:spPr>
        <p:txBody>
          <a:bodyPr>
            <a:normAutofit/>
          </a:bodyPr>
          <a:lstStyle>
            <a:lvl1pPr marL="0" indent="0" algn="ctr">
              <a:buNone/>
              <a:defRPr lang="en-ZA" sz="1050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Title</a:t>
            </a:r>
            <a:endParaRPr lang="en-ZA"/>
          </a:p>
        </p:txBody>
      </p:sp>
      <p:sp>
        <p:nvSpPr>
          <p:cNvPr id="39" name="Text Placeholder 8">
            <a:extLst>
              <a:ext uri="{FF2B5EF4-FFF2-40B4-BE49-F238E27FC236}">
                <a16:creationId xmlns:a16="http://schemas.microsoft.com/office/drawing/2014/main" id="{B08AE9FA-2EBC-416A-B525-59A5F1258E5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4530511" y="5183351"/>
            <a:ext cx="1839807" cy="422721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2400" baseline="-2500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/>
              <a:t>Name</a:t>
            </a:r>
            <a:endParaRPr lang="en-ZA"/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EE168CBD-2F60-4551-9129-2ED8A59499B4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4530511" y="5616086"/>
            <a:ext cx="1839807" cy="365125"/>
          </a:xfrm>
        </p:spPr>
        <p:txBody>
          <a:bodyPr>
            <a:normAutofit/>
          </a:bodyPr>
          <a:lstStyle>
            <a:lvl1pPr marL="0" indent="0" algn="ctr">
              <a:buNone/>
              <a:defRPr lang="en-ZA" sz="1050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Title</a:t>
            </a:r>
            <a:endParaRPr lang="en-ZA"/>
          </a:p>
        </p:txBody>
      </p:sp>
      <p:sp>
        <p:nvSpPr>
          <p:cNvPr id="41" name="Text Placeholder 8">
            <a:extLst>
              <a:ext uri="{FF2B5EF4-FFF2-40B4-BE49-F238E27FC236}">
                <a16:creationId xmlns:a16="http://schemas.microsoft.com/office/drawing/2014/main" id="{E05EDFD4-CA70-451D-A8F0-BF688EDBFC7B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111151" y="5183351"/>
            <a:ext cx="1839807" cy="422721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2400" baseline="-2500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/>
              <a:t>Name</a:t>
            </a:r>
            <a:endParaRPr lang="en-ZA"/>
          </a:p>
        </p:txBody>
      </p:sp>
      <p:sp>
        <p:nvSpPr>
          <p:cNvPr id="42" name="Text Placeholder 10">
            <a:extLst>
              <a:ext uri="{FF2B5EF4-FFF2-40B4-BE49-F238E27FC236}">
                <a16:creationId xmlns:a16="http://schemas.microsoft.com/office/drawing/2014/main" id="{8E47CD55-3098-4BD6-A269-794D40911ED0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7111151" y="5616086"/>
            <a:ext cx="1839807" cy="365125"/>
          </a:xfrm>
        </p:spPr>
        <p:txBody>
          <a:bodyPr>
            <a:normAutofit/>
          </a:bodyPr>
          <a:lstStyle>
            <a:lvl1pPr marL="0" indent="0" algn="ctr">
              <a:buNone/>
              <a:defRPr lang="en-ZA" sz="1050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Title</a:t>
            </a:r>
            <a:endParaRPr lang="en-ZA"/>
          </a:p>
        </p:txBody>
      </p:sp>
      <p:sp>
        <p:nvSpPr>
          <p:cNvPr id="43" name="Text Placeholder 8">
            <a:extLst>
              <a:ext uri="{FF2B5EF4-FFF2-40B4-BE49-F238E27FC236}">
                <a16:creationId xmlns:a16="http://schemas.microsoft.com/office/drawing/2014/main" id="{EA65938B-08CE-4FA4-A95B-5A66E901ACD0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691791" y="5183351"/>
            <a:ext cx="1839807" cy="422721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2400" baseline="-2500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/>
              <a:t>Name</a:t>
            </a:r>
            <a:endParaRPr lang="en-ZA"/>
          </a:p>
        </p:txBody>
      </p:sp>
      <p:sp>
        <p:nvSpPr>
          <p:cNvPr id="44" name="Text Placeholder 10">
            <a:extLst>
              <a:ext uri="{FF2B5EF4-FFF2-40B4-BE49-F238E27FC236}">
                <a16:creationId xmlns:a16="http://schemas.microsoft.com/office/drawing/2014/main" id="{A72442A0-E7C5-4604-A4AA-9A86DD298412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9691791" y="5616086"/>
            <a:ext cx="1839807" cy="365125"/>
          </a:xfrm>
        </p:spPr>
        <p:txBody>
          <a:bodyPr>
            <a:normAutofit/>
          </a:bodyPr>
          <a:lstStyle>
            <a:lvl1pPr marL="0" indent="0" algn="ctr">
              <a:buNone/>
              <a:defRPr lang="en-ZA" sz="1050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Title</a:t>
            </a:r>
            <a:endParaRPr lang="en-ZA"/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66946F89-1A32-4CE8-9F85-45EDF090AB96}"/>
              </a:ext>
            </a:extLst>
          </p:cNvPr>
          <p:cNvCxnSpPr>
            <a:cxnSpLocks/>
            <a:stCxn id="11" idx="2"/>
          </p:cNvCxnSpPr>
          <p:nvPr userDrawn="1"/>
        </p:nvCxnSpPr>
        <p:spPr>
          <a:xfrm flipH="1">
            <a:off x="1558635" y="3248066"/>
            <a:ext cx="6006" cy="673289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63EE9F58-7707-4E5A-8C6B-C3D66810327C}"/>
              </a:ext>
            </a:extLst>
          </p:cNvPr>
          <p:cNvCxnSpPr>
            <a:cxnSpLocks/>
          </p:cNvCxnSpPr>
          <p:nvPr userDrawn="1"/>
        </p:nvCxnSpPr>
        <p:spPr>
          <a:xfrm flipH="1">
            <a:off x="4145279" y="3250315"/>
            <a:ext cx="6006" cy="673289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BD1897E7-33EE-452E-B67F-D676DB9630EB}"/>
              </a:ext>
            </a:extLst>
          </p:cNvPr>
          <p:cNvCxnSpPr>
            <a:cxnSpLocks/>
          </p:cNvCxnSpPr>
          <p:nvPr userDrawn="1"/>
        </p:nvCxnSpPr>
        <p:spPr>
          <a:xfrm flipH="1">
            <a:off x="6732507" y="3243467"/>
            <a:ext cx="6006" cy="673289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3DF35791-C763-4163-9B05-68EE7814EDBD}"/>
              </a:ext>
            </a:extLst>
          </p:cNvPr>
          <p:cNvCxnSpPr>
            <a:cxnSpLocks/>
          </p:cNvCxnSpPr>
          <p:nvPr userDrawn="1"/>
        </p:nvCxnSpPr>
        <p:spPr>
          <a:xfrm flipH="1">
            <a:off x="9316732" y="3243467"/>
            <a:ext cx="6006" cy="673289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96F2A3C7-B018-4022-B2BB-D8D2B03190AB}"/>
              </a:ext>
            </a:extLst>
          </p:cNvPr>
          <p:cNvCxnSpPr>
            <a:cxnSpLocks/>
          </p:cNvCxnSpPr>
          <p:nvPr userDrawn="1"/>
        </p:nvCxnSpPr>
        <p:spPr>
          <a:xfrm>
            <a:off x="2854035" y="3254943"/>
            <a:ext cx="0" cy="1926159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3F52EF5B-4C4F-451E-B0B4-8226109ADE91}"/>
              </a:ext>
            </a:extLst>
          </p:cNvPr>
          <p:cNvCxnSpPr>
            <a:cxnSpLocks/>
          </p:cNvCxnSpPr>
          <p:nvPr userDrawn="1"/>
        </p:nvCxnSpPr>
        <p:spPr>
          <a:xfrm>
            <a:off x="5440679" y="3233453"/>
            <a:ext cx="0" cy="1949898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07D6748B-4A98-4935-BC51-E43412110392}"/>
              </a:ext>
            </a:extLst>
          </p:cNvPr>
          <p:cNvCxnSpPr>
            <a:cxnSpLocks/>
          </p:cNvCxnSpPr>
          <p:nvPr userDrawn="1"/>
        </p:nvCxnSpPr>
        <p:spPr>
          <a:xfrm>
            <a:off x="8027907" y="3257242"/>
            <a:ext cx="0" cy="1919261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EBA0E4AC-BE6A-45AA-B639-A8288815E8F9}"/>
              </a:ext>
            </a:extLst>
          </p:cNvPr>
          <p:cNvCxnSpPr>
            <a:cxnSpLocks/>
          </p:cNvCxnSpPr>
          <p:nvPr userDrawn="1"/>
        </p:nvCxnSpPr>
        <p:spPr>
          <a:xfrm>
            <a:off x="10612132" y="3254943"/>
            <a:ext cx="0" cy="1929384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Footer Placeholder 5">
            <a:extLst>
              <a:ext uri="{FF2B5EF4-FFF2-40B4-BE49-F238E27FC236}">
                <a16:creationId xmlns:a16="http://schemas.microsoft.com/office/drawing/2014/main" id="{12CD4C44-15F4-4517-B3CC-D07D4B93DD6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ZA" dirty="0"/>
              <a:t>Pitch deck</a:t>
            </a:r>
          </a:p>
        </p:txBody>
      </p:sp>
      <p:sp>
        <p:nvSpPr>
          <p:cNvPr id="79" name="Slide Number Placeholder 6">
            <a:extLst>
              <a:ext uri="{FF2B5EF4-FFF2-40B4-BE49-F238E27FC236}">
                <a16:creationId xmlns:a16="http://schemas.microsoft.com/office/drawing/2014/main" id="{9F988C33-C2E3-49AE-9BC1-9123EADC3EA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80" name="Date Placeholder 3">
            <a:extLst>
              <a:ext uri="{FF2B5EF4-FFF2-40B4-BE49-F238E27FC236}">
                <a16:creationId xmlns:a16="http://schemas.microsoft.com/office/drawing/2014/main" id="{757004CA-7955-4C10-8542-83D291BFF65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/>
              <a:t>6/22/20XX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45987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76">
          <p15:clr>
            <a:srgbClr val="FBAE40"/>
          </p15:clr>
        </p15:guide>
        <p15:guide id="2" pos="1392">
          <p15:clr>
            <a:srgbClr val="FBAE40"/>
          </p15:clr>
        </p15:guide>
        <p15:guide id="3" pos="2208">
          <p15:clr>
            <a:srgbClr val="FBAE40"/>
          </p15:clr>
        </p15:guide>
        <p15:guide id="4" pos="3024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ding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A group of people riding horses&#10;&#10;Description automatically generated with medium confidence">
            <a:extLst>
              <a:ext uri="{FF2B5EF4-FFF2-40B4-BE49-F238E27FC236}">
                <a16:creationId xmlns:a16="http://schemas.microsoft.com/office/drawing/2014/main" id="{0E805C5A-1029-4D1B-94B3-422EC2CA34F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ADF9E512-1300-47FB-86AC-F8C946EE6985}"/>
              </a:ext>
            </a:extLst>
          </p:cNvPr>
          <p:cNvSpPr/>
          <p:nvPr userDrawn="1"/>
        </p:nvSpPr>
        <p:spPr>
          <a:xfrm>
            <a:off x="304800" y="365125"/>
            <a:ext cx="11582400" cy="6127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Content Placeholder 7">
            <a:extLst>
              <a:ext uri="{FF2B5EF4-FFF2-40B4-BE49-F238E27FC236}">
                <a16:creationId xmlns:a16="http://schemas.microsoft.com/office/drawing/2014/main" id="{A399EA4A-18B9-4C3F-A6B1-0D80C2598D3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282700" y="913448"/>
            <a:ext cx="5041900" cy="5134927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8907808-FD8D-4C4A-A5E4-068D94BFD6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2700" y="2766219"/>
            <a:ext cx="5041900" cy="1325563"/>
          </a:xfrm>
        </p:spPr>
        <p:txBody>
          <a:bodyPr>
            <a:normAutofit/>
          </a:bodyPr>
          <a:lstStyle>
            <a:lvl1pPr algn="ctr">
              <a:defRPr sz="3600" spc="0" baseline="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FC98BF5-ED87-4BF7-BB07-29187F8C8BE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467600" y="913448"/>
            <a:ext cx="3886200" cy="419100"/>
          </a:xfrm>
        </p:spPr>
        <p:txBody>
          <a:bodyPr>
            <a:noAutofit/>
          </a:bodyPr>
          <a:lstStyle>
            <a:lvl1pPr marL="0" indent="0">
              <a:buNone/>
              <a:defRPr sz="2400" b="0" spc="0" baseline="0">
                <a:solidFill>
                  <a:schemeClr val="accent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90E0AB9E-D60D-4299-B73A-B96F7B7F81C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467600" y="1275398"/>
            <a:ext cx="3886200" cy="307975"/>
          </a:xfrm>
        </p:spPr>
        <p:txBody>
          <a:bodyPr>
            <a:noAutofit/>
          </a:bodyPr>
          <a:lstStyle>
            <a:lvl1pPr marL="0" indent="0">
              <a:buNone/>
              <a:defRPr sz="1800" b="0" spc="0" baseline="0">
                <a:solidFill>
                  <a:schemeClr val="accent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ED9663C9-EA8F-404F-A640-85028F6F30A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467600" y="1672273"/>
            <a:ext cx="3886200" cy="27432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200" b="0" spc="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BD9C0574-6721-4F80-A5F8-8C4C5D2B972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467600" y="2231390"/>
            <a:ext cx="3886200" cy="419100"/>
          </a:xfrm>
        </p:spPr>
        <p:txBody>
          <a:bodyPr>
            <a:noAutofit/>
          </a:bodyPr>
          <a:lstStyle>
            <a:lvl1pPr marL="0" indent="0">
              <a:buNone/>
              <a:defRPr sz="2400" b="0" spc="0" baseline="0">
                <a:solidFill>
                  <a:schemeClr val="accent6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386F510A-D29A-4582-ADA6-290E1D6A0B6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467600" y="2593340"/>
            <a:ext cx="3886200" cy="307975"/>
          </a:xfrm>
        </p:spPr>
        <p:txBody>
          <a:bodyPr>
            <a:noAutofit/>
          </a:bodyPr>
          <a:lstStyle>
            <a:lvl1pPr marL="0" indent="0">
              <a:buNone/>
              <a:defRPr sz="1800" b="0" spc="0" baseline="0">
                <a:solidFill>
                  <a:schemeClr val="accent6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576EF89-ABF3-4312-A3E7-E1909CA744B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467600" y="2990215"/>
            <a:ext cx="3886200" cy="27432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200" b="0" spc="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0B198549-FECA-4B92-9906-8D1F79E14DC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467600" y="3543935"/>
            <a:ext cx="3886200" cy="419100"/>
          </a:xfrm>
        </p:spPr>
        <p:txBody>
          <a:bodyPr>
            <a:noAutofit/>
          </a:bodyPr>
          <a:lstStyle>
            <a:lvl1pPr marL="0" indent="0">
              <a:buNone/>
              <a:defRPr sz="2400" b="0" spc="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210D5A62-4015-4F75-A2AC-D3C1B70911D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467600" y="3905885"/>
            <a:ext cx="3886200" cy="307975"/>
          </a:xfrm>
        </p:spPr>
        <p:txBody>
          <a:bodyPr>
            <a:noAutofit/>
          </a:bodyPr>
          <a:lstStyle>
            <a:lvl1pPr marL="0" indent="0">
              <a:buNone/>
              <a:defRPr sz="1800" b="0" spc="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267DEAF9-25BD-404A-A5F3-30A81E38D25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67600" y="4302760"/>
            <a:ext cx="3886200" cy="27432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200" b="0" spc="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A03C6E4A-B7FD-4BD7-A807-52FE5D27E38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467600" y="4856480"/>
            <a:ext cx="3886200" cy="419100"/>
          </a:xfrm>
        </p:spPr>
        <p:txBody>
          <a:bodyPr>
            <a:noAutofit/>
          </a:bodyPr>
          <a:lstStyle>
            <a:lvl1pPr marL="0" indent="0">
              <a:buNone/>
              <a:defRPr sz="2400" b="0" spc="0" baseline="0">
                <a:solidFill>
                  <a:schemeClr val="accent1">
                    <a:lumMod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69798A4B-546D-497E-8DC4-67F69916B67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67600" y="5218430"/>
            <a:ext cx="3886200" cy="307975"/>
          </a:xfrm>
        </p:spPr>
        <p:txBody>
          <a:bodyPr>
            <a:noAutofit/>
          </a:bodyPr>
          <a:lstStyle>
            <a:lvl1pPr marL="0" indent="0">
              <a:buNone/>
              <a:defRPr sz="1800" b="0" spc="0" baseline="0">
                <a:solidFill>
                  <a:schemeClr val="accent1">
                    <a:lumMod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B0720791-8657-4D3A-9912-1CF7D48EA1A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467600" y="5615305"/>
            <a:ext cx="3886200" cy="27432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200" b="0" spc="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Footer Placeholder 5">
            <a:extLst>
              <a:ext uri="{FF2B5EF4-FFF2-40B4-BE49-F238E27FC236}">
                <a16:creationId xmlns:a16="http://schemas.microsoft.com/office/drawing/2014/main" id="{8AD16A67-F6AC-4CFA-B638-3076C15682F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497865"/>
            <a:ext cx="4114800" cy="36512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ZA" dirty="0"/>
              <a:t>Pitch deck</a:t>
            </a:r>
          </a:p>
        </p:txBody>
      </p:sp>
      <p:sp>
        <p:nvSpPr>
          <p:cNvPr id="27" name="Slide Number Placeholder 6">
            <a:extLst>
              <a:ext uri="{FF2B5EF4-FFF2-40B4-BE49-F238E27FC236}">
                <a16:creationId xmlns:a16="http://schemas.microsoft.com/office/drawing/2014/main" id="{8619925E-10F5-4FE2-B665-672B18AF9EF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10600" y="6497865"/>
            <a:ext cx="2743200" cy="365125"/>
          </a:xfrm>
        </p:spPr>
        <p:txBody>
          <a:bodyPr/>
          <a:lstStyle>
            <a:lvl1pPr>
              <a:defRPr spc="0">
                <a:solidFill>
                  <a:schemeClr val="accent1"/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28" name="Date Placeholder 3">
            <a:extLst>
              <a:ext uri="{FF2B5EF4-FFF2-40B4-BE49-F238E27FC236}">
                <a16:creationId xmlns:a16="http://schemas.microsoft.com/office/drawing/2014/main" id="{99B42EE4-8774-49D2-8B69-8D680E8012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9786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accent1"/>
                </a:solidFill>
              </a:defRPr>
            </a:lvl1pPr>
          </a:lstStyle>
          <a:p>
            <a:r>
              <a:rPr lang="en-US"/>
              <a:t>6/22/20XX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54976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group of people riding horses&#10;&#10;Description automatically generated with medium confidence">
            <a:extLst>
              <a:ext uri="{FF2B5EF4-FFF2-40B4-BE49-F238E27FC236}">
                <a16:creationId xmlns:a16="http://schemas.microsoft.com/office/drawing/2014/main" id="{EEDAD97A-3707-4927-B006-8E1F9FA7A1F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03286" y="0"/>
            <a:ext cx="6588714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2050" y="523875"/>
            <a:ext cx="3975802" cy="1514476"/>
          </a:xfrm>
        </p:spPr>
        <p:txBody>
          <a:bodyPr lIns="0" rIns="0" anchor="b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2050" y="4662486"/>
            <a:ext cx="3975804" cy="1514476"/>
          </a:xfrm>
        </p:spPr>
        <p:txBody>
          <a:bodyPr lIns="0" rIns="0">
            <a:normAutofit/>
          </a:bodyPr>
          <a:lstStyle>
            <a:lvl1pPr marL="0" indent="0">
              <a:lnSpc>
                <a:spcPts val="1700"/>
              </a:lnSpc>
              <a:buNone/>
              <a:defRPr sz="1200">
                <a:solidFill>
                  <a:schemeClr val="accent1"/>
                </a:solidFill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6/22/20XX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E3A83D3B-4878-44A9-ADD4-00764E5E82E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68718" y="523875"/>
            <a:ext cx="5657850" cy="581025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FB9B857-A210-44D8-8C91-781E2B69B771}"/>
              </a:ext>
            </a:extLst>
          </p:cNvPr>
          <p:cNvCxnSpPr/>
          <p:nvPr userDrawn="1"/>
        </p:nvCxnSpPr>
        <p:spPr>
          <a:xfrm>
            <a:off x="1162050" y="2333625"/>
            <a:ext cx="0" cy="20002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4BED8496-5E7C-4C78-B8EF-9319D4BF8E1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40080" y="768096"/>
            <a:ext cx="1856232" cy="1856232"/>
          </a:xfrm>
          <a:noFill/>
        </p:spPr>
        <p:txBody>
          <a:bodyPr spcFirstLastPara="1" wrap="square" lIns="91440" tIns="45720" rIns="91440" bIns="45720" numCol="1">
            <a:prstTxWarp prst="textCircle">
              <a:avLst/>
            </a:prstTxWarp>
            <a:spAutoFit/>
          </a:bodyPr>
          <a:lstStyle>
            <a:lvl1pPr>
              <a:defRPr lang="en-US" sz="2000" b="0" cap="all" spc="0" baseline="0" dirty="0">
                <a:ln w="0"/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pPr marL="0" lvl="0" algn="ctr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6458743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2050" y="4662486"/>
            <a:ext cx="3975804" cy="1514476"/>
          </a:xfrm>
        </p:spPr>
        <p:txBody>
          <a:bodyPr lIns="0" rIns="0">
            <a:normAutofit/>
          </a:bodyPr>
          <a:lstStyle>
            <a:lvl1pPr marL="0" indent="0">
              <a:lnSpc>
                <a:spcPts val="1700"/>
              </a:lnSpc>
              <a:buNone/>
              <a:defRPr sz="1200">
                <a:solidFill>
                  <a:schemeClr val="accent3"/>
                </a:solidFill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925285" cy="365125"/>
          </a:xfrm>
        </p:spPr>
        <p:txBody>
          <a:bodyPr/>
          <a:lstStyle>
            <a:lvl1pPr>
              <a:defRPr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/>
              <a:t>6/22/20XX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764971" y="6356350"/>
            <a:ext cx="2372881" cy="365125"/>
          </a:xfrm>
        </p:spPr>
        <p:txBody>
          <a:bodyPr/>
          <a:lstStyle>
            <a:lvl1pPr algn="r">
              <a:defRPr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E3A83D3B-4878-44A9-ADD4-00764E5E82E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44640" y="0"/>
            <a:ext cx="5547360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FB9B857-A210-44D8-8C91-781E2B69B771}"/>
              </a:ext>
            </a:extLst>
          </p:cNvPr>
          <p:cNvCxnSpPr/>
          <p:nvPr userDrawn="1"/>
        </p:nvCxnSpPr>
        <p:spPr>
          <a:xfrm>
            <a:off x="1162050" y="2333625"/>
            <a:ext cx="0" cy="200025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A picture containing tree, nature, spring&#10;&#10;Description automatically generated">
            <a:extLst>
              <a:ext uri="{FF2B5EF4-FFF2-40B4-BE49-F238E27FC236}">
                <a16:creationId xmlns:a16="http://schemas.microsoft.com/office/drawing/2014/main" id="{4A63342F-743C-459F-B121-7E344300D8B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3078480" y="3291840"/>
            <a:ext cx="6858000" cy="274320"/>
          </a:xfrm>
          <a:prstGeom prst="rect">
            <a:avLst/>
          </a:prstGeom>
        </p:spPr>
      </p:pic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5E13AA0B-9749-4C5F-A7F8-7C789F44293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40080" y="768096"/>
            <a:ext cx="1856232" cy="1856232"/>
          </a:xfrm>
          <a:noFill/>
        </p:spPr>
        <p:txBody>
          <a:bodyPr spcFirstLastPara="1" wrap="square" lIns="91440" tIns="45720" rIns="91440" bIns="45720" numCol="1">
            <a:prstTxWarp prst="textCircle">
              <a:avLst/>
            </a:prstTxWarp>
            <a:spAutoFit/>
          </a:bodyPr>
          <a:lstStyle>
            <a:lvl1pPr>
              <a:defRPr lang="en-US" sz="2000" b="0" cap="all" spc="0" baseline="0" dirty="0">
                <a:ln w="0"/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pPr marL="0" lvl="0" algn="ctr"/>
            <a:r>
              <a:rPr lang="en-US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2050" y="523875"/>
            <a:ext cx="3975802" cy="1514476"/>
          </a:xfrm>
        </p:spPr>
        <p:txBody>
          <a:bodyPr lIns="0" rIns="0" anchor="b"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5436260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tree, nature, spring&#10;&#10;Description automatically generated">
            <a:extLst>
              <a:ext uri="{FF2B5EF4-FFF2-40B4-BE49-F238E27FC236}">
                <a16:creationId xmlns:a16="http://schemas.microsoft.com/office/drawing/2014/main" id="{518D6250-5EE6-4875-8BAD-D7140B01B23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4392931" y="-941071"/>
            <a:ext cx="6858000" cy="8740141"/>
          </a:xfrm>
          <a:prstGeom prst="rect">
            <a:avLst/>
          </a:prstGeom>
        </p:spPr>
      </p:pic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D510E1D-A8A6-4E4B-8055-B484B485334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931921" y="536574"/>
            <a:ext cx="7780020" cy="5784853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5300" y="1122363"/>
            <a:ext cx="4446270" cy="1874837"/>
          </a:xfrm>
        </p:spPr>
        <p:txBody>
          <a:bodyPr anchor="t">
            <a:noAutofit/>
          </a:bodyPr>
          <a:lstStyle>
            <a:lvl1pPr algn="l">
              <a:defRPr sz="660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5858" y="3779212"/>
            <a:ext cx="1708784" cy="115633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accent3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6BAFCD4-E08A-4CBF-B3C6-F99D6523EB03}"/>
              </a:ext>
            </a:extLst>
          </p:cNvPr>
          <p:cNvCxnSpPr>
            <a:cxnSpLocks/>
          </p:cNvCxnSpPr>
          <p:nvPr userDrawn="1"/>
        </p:nvCxnSpPr>
        <p:spPr>
          <a:xfrm flipH="1">
            <a:off x="1145859" y="4757108"/>
            <a:ext cx="2306001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ACDE2589-A5DF-4CFB-80DA-F3EB6E9A25A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145858" y="5579334"/>
            <a:ext cx="1708784" cy="1116118"/>
          </a:xfrm>
        </p:spPr>
        <p:txBody>
          <a:bodyPr>
            <a:normAutofit/>
          </a:bodyPr>
          <a:lstStyle>
            <a:lvl1pPr marL="0" indent="0" algn="l">
              <a:lnSpc>
                <a:spcPts val="1700"/>
              </a:lnSpc>
              <a:buNone/>
              <a:defRPr sz="12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Bullet Description</a:t>
            </a:r>
            <a:endParaRPr lang="en-ZA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5CE3F9E1-78CA-4716-9303-F5DE95A9077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22376" y="3264408"/>
            <a:ext cx="1993392" cy="1993392"/>
          </a:xfrm>
          <a:noFill/>
        </p:spPr>
        <p:txBody>
          <a:bodyPr spcFirstLastPara="1" wrap="square" lIns="91440" tIns="45720" rIns="91440" bIns="45720" numCol="1">
            <a:prstTxWarp prst="textCircle">
              <a:avLst/>
            </a:prstTxWarp>
            <a:spAutoFit/>
          </a:bodyPr>
          <a:lstStyle>
            <a:lvl1pPr>
              <a:defRPr lang="en-US" sz="2000" b="0" cap="all" spc="0" baseline="0" dirty="0">
                <a:ln w="0"/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pPr marL="0" lvl="0" algn="ctr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383536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tree, nature, spring&#10;&#10;Description automatically generated">
            <a:extLst>
              <a:ext uri="{FF2B5EF4-FFF2-40B4-BE49-F238E27FC236}">
                <a16:creationId xmlns:a16="http://schemas.microsoft.com/office/drawing/2014/main" id="{560C5C7D-BBDC-415E-88A8-4BB8367C61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-381000" y="381000"/>
            <a:ext cx="6858000" cy="6096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24244" y="473869"/>
            <a:ext cx="4603750" cy="1226572"/>
          </a:xfrm>
        </p:spPr>
        <p:txBody>
          <a:bodyPr lIns="0" anchor="b">
            <a:normAutofit/>
          </a:bodyPr>
          <a:lstStyle>
            <a:lvl1pPr>
              <a:defRPr sz="440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438815-B9AF-4BA5-B8D6-3311C4949F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35800" y="2160591"/>
            <a:ext cx="4298950" cy="725701"/>
          </a:xfrm>
        </p:spPr>
        <p:txBody>
          <a:bodyPr>
            <a:normAutofit/>
          </a:bodyPr>
          <a:lstStyle>
            <a:lvl1pPr marL="0" indent="0">
              <a:lnSpc>
                <a:spcPts val="1700"/>
              </a:lnSpc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EB05F6-A3ED-45AB-B103-D5E34BFD60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6/22/20XX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029C1C-740D-4213-96FE-1FAA3072F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35799" y="6356350"/>
            <a:ext cx="2772229" cy="365125"/>
          </a:xfrm>
        </p:spPr>
        <p:txBody>
          <a:bodyPr/>
          <a:lstStyle>
            <a:lvl1pPr algn="l">
              <a:defRPr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4E8801-7449-48B4-8D64-BCE20D083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36628" y="6356350"/>
            <a:ext cx="1317171" cy="365125"/>
          </a:xfrm>
        </p:spPr>
        <p:txBody>
          <a:bodyPr/>
          <a:lstStyle>
            <a:lvl1pPr>
              <a:defRPr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8C140FD9-A97C-40A2-A8B8-84D503A3C4B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66736" y="525463"/>
            <a:ext cx="4962526" cy="5807075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A83CD18-0EF9-4AC6-87C8-0A5C8F9F2CA9}"/>
              </a:ext>
            </a:extLst>
          </p:cNvPr>
          <p:cNvCxnSpPr>
            <a:cxnSpLocks/>
          </p:cNvCxnSpPr>
          <p:nvPr userDrawn="1"/>
        </p:nvCxnSpPr>
        <p:spPr>
          <a:xfrm>
            <a:off x="6743700" y="1859273"/>
            <a:ext cx="0" cy="4360552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EB506012-914F-463E-9582-CE719EAD470E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7035800" y="1859273"/>
            <a:ext cx="4298950" cy="334668"/>
          </a:xfr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3B07FC46-2A60-4E96-A309-C03E813082E8}"/>
              </a:ext>
            </a:extLst>
          </p:cNvPr>
          <p:cNvSpPr>
            <a:spLocks noGrp="1"/>
          </p:cNvSpPr>
          <p:nvPr>
            <p:ph type="body" idx="16"/>
          </p:nvPr>
        </p:nvSpPr>
        <p:spPr>
          <a:xfrm>
            <a:off x="7035800" y="3271768"/>
            <a:ext cx="4298950" cy="725701"/>
          </a:xfrm>
        </p:spPr>
        <p:txBody>
          <a:bodyPr>
            <a:normAutofit/>
          </a:bodyPr>
          <a:lstStyle>
            <a:lvl1pPr marL="0" indent="0">
              <a:lnSpc>
                <a:spcPts val="1700"/>
              </a:lnSpc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70CB8BDA-C60A-4110-9D29-E59BA67AAD0C}"/>
              </a:ext>
            </a:extLst>
          </p:cNvPr>
          <p:cNvSpPr>
            <a:spLocks noGrp="1"/>
          </p:cNvSpPr>
          <p:nvPr>
            <p:ph type="body" idx="17"/>
          </p:nvPr>
        </p:nvSpPr>
        <p:spPr>
          <a:xfrm>
            <a:off x="7035800" y="2970450"/>
            <a:ext cx="4298950" cy="334668"/>
          </a:xfr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7DB6CAB0-C8FA-4599-AB8C-A2AEED800C6B}"/>
              </a:ext>
            </a:extLst>
          </p:cNvPr>
          <p:cNvSpPr>
            <a:spLocks noGrp="1"/>
          </p:cNvSpPr>
          <p:nvPr>
            <p:ph type="body" idx="18"/>
          </p:nvPr>
        </p:nvSpPr>
        <p:spPr>
          <a:xfrm>
            <a:off x="7035800" y="4382945"/>
            <a:ext cx="4298950" cy="725701"/>
          </a:xfrm>
        </p:spPr>
        <p:txBody>
          <a:bodyPr>
            <a:normAutofit/>
          </a:bodyPr>
          <a:lstStyle>
            <a:lvl1pPr marL="0" indent="0">
              <a:lnSpc>
                <a:spcPts val="1700"/>
              </a:lnSpc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7659D317-0B72-4047-84EB-EF154C96B979}"/>
              </a:ext>
            </a:extLst>
          </p:cNvPr>
          <p:cNvSpPr>
            <a:spLocks noGrp="1"/>
          </p:cNvSpPr>
          <p:nvPr>
            <p:ph type="body" idx="19"/>
          </p:nvPr>
        </p:nvSpPr>
        <p:spPr>
          <a:xfrm>
            <a:off x="7035800" y="4081627"/>
            <a:ext cx="4298950" cy="334668"/>
          </a:xfr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802DCFFD-63E0-4E21-908F-7B3242F6AAB4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7035800" y="5494123"/>
            <a:ext cx="4298950" cy="725702"/>
          </a:xfrm>
        </p:spPr>
        <p:txBody>
          <a:bodyPr>
            <a:normAutofit/>
          </a:bodyPr>
          <a:lstStyle>
            <a:lvl1pPr marL="0" indent="0">
              <a:lnSpc>
                <a:spcPts val="1700"/>
              </a:lnSpc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3A7E7A4C-470C-4831-907E-3338C5B817FD}"/>
              </a:ext>
            </a:extLst>
          </p:cNvPr>
          <p:cNvSpPr>
            <a:spLocks noGrp="1"/>
          </p:cNvSpPr>
          <p:nvPr>
            <p:ph type="body" idx="21"/>
          </p:nvPr>
        </p:nvSpPr>
        <p:spPr>
          <a:xfrm>
            <a:off x="7035800" y="5192805"/>
            <a:ext cx="4298950" cy="334668"/>
          </a:xfr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916592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ZA" dirty="0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7F18567-9326-411F-BA8D-561D58C7DD9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81075" y="3971432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/>
              <a:t>Bullet 1</a:t>
            </a:r>
            <a:endParaRPr lang="en-ZA"/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39809F78-EA1B-4C23-A53E-7DE8B4A6AE1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81075" y="4644390"/>
            <a:ext cx="1980000" cy="1490080"/>
          </a:xfrm>
        </p:spPr>
        <p:txBody>
          <a:bodyPr>
            <a:normAutofit/>
          </a:bodyPr>
          <a:lstStyle>
            <a:lvl1pPr marL="0" indent="0" algn="ctr">
              <a:lnSpc>
                <a:spcPts val="1700"/>
              </a:lnSpc>
              <a:buNone/>
              <a:defRPr sz="12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97E7DC10-1618-471B-9441-C640C7FEDD3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731025" y="3971432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/>
              <a:t>Bullet 2</a:t>
            </a:r>
            <a:endParaRPr lang="en-ZA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20AEB661-858B-44C9-9484-E540E04AD36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731025" y="4644390"/>
            <a:ext cx="1980000" cy="1490080"/>
          </a:xfrm>
        </p:spPr>
        <p:txBody>
          <a:bodyPr>
            <a:normAutofit/>
          </a:bodyPr>
          <a:lstStyle>
            <a:lvl1pPr marL="0" indent="0" algn="ctr">
              <a:lnSpc>
                <a:spcPts val="1700"/>
              </a:lnSpc>
              <a:buNone/>
              <a:defRPr sz="12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Bullet Description</a:t>
            </a:r>
            <a:endParaRPr lang="en-ZA"/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FDB26B40-5901-4EF0-BCF0-55677E28B17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480975" y="3971432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/>
              <a:t>Bullet 3</a:t>
            </a:r>
            <a:endParaRPr lang="en-ZA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CCEAE0AB-74EC-4097-A534-A578F1097938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480975" y="4644390"/>
            <a:ext cx="1980000" cy="1490080"/>
          </a:xfrm>
        </p:spPr>
        <p:txBody>
          <a:bodyPr>
            <a:normAutofit/>
          </a:bodyPr>
          <a:lstStyle>
            <a:lvl1pPr marL="0" indent="0" algn="ctr">
              <a:lnSpc>
                <a:spcPts val="1700"/>
              </a:lnSpc>
              <a:buNone/>
              <a:defRPr sz="12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Bullet Description</a:t>
            </a:r>
            <a:endParaRPr lang="en-ZA"/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FF934EF9-BF0B-4A73-8F03-1BA80EE0608B}"/>
              </a:ext>
            </a:extLst>
          </p:cNvPr>
          <p:cNvSpPr>
            <a:spLocks noGrp="1"/>
          </p:cNvSpPr>
          <p:nvPr>
            <p:ph sz="quarter" idx="46"/>
          </p:nvPr>
        </p:nvSpPr>
        <p:spPr>
          <a:xfrm>
            <a:off x="1227175" y="2209231"/>
            <a:ext cx="1487800" cy="1487801"/>
          </a:xfrm>
        </p:spPr>
        <p:txBody>
          <a:bodyPr/>
          <a:lstStyle>
            <a:lvl1pPr marL="0" indent="0">
              <a:buNone/>
              <a:defRPr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8">
            <a:extLst>
              <a:ext uri="{FF2B5EF4-FFF2-40B4-BE49-F238E27FC236}">
                <a16:creationId xmlns:a16="http://schemas.microsoft.com/office/drawing/2014/main" id="{4182E807-0C2E-4BC5-BF7E-526F4625C965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9184088" y="3971432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/>
              <a:t>Bullet 4</a:t>
            </a:r>
            <a:endParaRPr lang="en-ZA"/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8B21E869-F893-4182-B4C9-9C6D4C1E7093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184087" y="4644390"/>
            <a:ext cx="1980000" cy="1490080"/>
          </a:xfrm>
        </p:spPr>
        <p:txBody>
          <a:bodyPr>
            <a:normAutofit/>
          </a:bodyPr>
          <a:lstStyle>
            <a:lvl1pPr marL="0" indent="0" algn="ctr">
              <a:lnSpc>
                <a:spcPts val="1700"/>
              </a:lnSpc>
              <a:buNone/>
              <a:defRPr sz="12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Bullet Description</a:t>
            </a:r>
            <a:endParaRPr lang="en-ZA"/>
          </a:p>
        </p:txBody>
      </p:sp>
      <p:sp>
        <p:nvSpPr>
          <p:cNvPr id="23" name="Content Placeholder 15">
            <a:extLst>
              <a:ext uri="{FF2B5EF4-FFF2-40B4-BE49-F238E27FC236}">
                <a16:creationId xmlns:a16="http://schemas.microsoft.com/office/drawing/2014/main" id="{B86A7EE6-1FE6-48B5-8747-AB276F95128F}"/>
              </a:ext>
            </a:extLst>
          </p:cNvPr>
          <p:cNvSpPr>
            <a:spLocks noGrp="1"/>
          </p:cNvSpPr>
          <p:nvPr>
            <p:ph sz="quarter" idx="49"/>
          </p:nvPr>
        </p:nvSpPr>
        <p:spPr>
          <a:xfrm>
            <a:off x="3977125" y="2209231"/>
            <a:ext cx="1487800" cy="1487801"/>
          </a:xfrm>
        </p:spPr>
        <p:txBody>
          <a:bodyPr/>
          <a:lstStyle>
            <a:lvl1pPr marL="0" indent="0">
              <a:buNone/>
              <a:defRPr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Content Placeholder 15">
            <a:extLst>
              <a:ext uri="{FF2B5EF4-FFF2-40B4-BE49-F238E27FC236}">
                <a16:creationId xmlns:a16="http://schemas.microsoft.com/office/drawing/2014/main" id="{5C937C49-EB73-4979-B8CF-CACF0EA242DA}"/>
              </a:ext>
            </a:extLst>
          </p:cNvPr>
          <p:cNvSpPr>
            <a:spLocks noGrp="1"/>
          </p:cNvSpPr>
          <p:nvPr>
            <p:ph sz="quarter" idx="50"/>
          </p:nvPr>
        </p:nvSpPr>
        <p:spPr>
          <a:xfrm>
            <a:off x="6727075" y="2209231"/>
            <a:ext cx="1487800" cy="1487801"/>
          </a:xfrm>
        </p:spPr>
        <p:txBody>
          <a:bodyPr/>
          <a:lstStyle>
            <a:lvl1pPr marL="0" indent="0">
              <a:buNone/>
              <a:defRPr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Content Placeholder 15">
            <a:extLst>
              <a:ext uri="{FF2B5EF4-FFF2-40B4-BE49-F238E27FC236}">
                <a16:creationId xmlns:a16="http://schemas.microsoft.com/office/drawing/2014/main" id="{5B5AE825-32F0-4FF5-AD58-C846CFE482B5}"/>
              </a:ext>
            </a:extLst>
          </p:cNvPr>
          <p:cNvSpPr>
            <a:spLocks noGrp="1"/>
          </p:cNvSpPr>
          <p:nvPr>
            <p:ph sz="quarter" idx="51"/>
          </p:nvPr>
        </p:nvSpPr>
        <p:spPr>
          <a:xfrm>
            <a:off x="9430188" y="2209231"/>
            <a:ext cx="1487800" cy="1487801"/>
          </a:xfrm>
        </p:spPr>
        <p:txBody>
          <a:bodyPr/>
          <a:lstStyle>
            <a:lvl1pPr marL="0" indent="0">
              <a:buNone/>
              <a:defRPr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2FC193C-7F61-40CA-B97F-DE9D338DC965}"/>
              </a:ext>
            </a:extLst>
          </p:cNvPr>
          <p:cNvCxnSpPr>
            <a:cxnSpLocks/>
          </p:cNvCxnSpPr>
          <p:nvPr userDrawn="1"/>
        </p:nvCxnSpPr>
        <p:spPr>
          <a:xfrm>
            <a:off x="1513875" y="3712844"/>
            <a:ext cx="9144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BD86C94F-FF53-46BA-B125-57E5D572D064}"/>
              </a:ext>
            </a:extLst>
          </p:cNvPr>
          <p:cNvCxnSpPr>
            <a:cxnSpLocks/>
          </p:cNvCxnSpPr>
          <p:nvPr userDrawn="1"/>
        </p:nvCxnSpPr>
        <p:spPr>
          <a:xfrm>
            <a:off x="4248911" y="3712844"/>
            <a:ext cx="9144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FC882BF-032B-4B67-AF3E-CF79FBCC4FD4}"/>
              </a:ext>
            </a:extLst>
          </p:cNvPr>
          <p:cNvCxnSpPr>
            <a:cxnSpLocks/>
          </p:cNvCxnSpPr>
          <p:nvPr userDrawn="1"/>
        </p:nvCxnSpPr>
        <p:spPr>
          <a:xfrm>
            <a:off x="6983947" y="3712844"/>
            <a:ext cx="9144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B5750C30-59A4-4345-B670-0030A6828B14}"/>
              </a:ext>
            </a:extLst>
          </p:cNvPr>
          <p:cNvCxnSpPr>
            <a:cxnSpLocks/>
          </p:cNvCxnSpPr>
          <p:nvPr userDrawn="1"/>
        </p:nvCxnSpPr>
        <p:spPr>
          <a:xfrm>
            <a:off x="9718983" y="3712844"/>
            <a:ext cx="9144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 descr="A picture containing outdoor, sky, nature, dune&#10;&#10;Description automatically generated">
            <a:extLst>
              <a:ext uri="{FF2B5EF4-FFF2-40B4-BE49-F238E27FC236}">
                <a16:creationId xmlns:a16="http://schemas.microsoft.com/office/drawing/2014/main" id="{3E2CAEA6-2840-4C2D-B6E2-A17A0A9F065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304800" cy="6858000"/>
          </a:xfrm>
          <a:prstGeom prst="rect">
            <a:avLst/>
          </a:prstGeom>
        </p:spPr>
      </p:pic>
      <p:pic>
        <p:nvPicPr>
          <p:cNvPr id="36" name="Picture 35" descr="A picture containing outdoor, sky, nature, dune&#10;&#10;Description automatically generated">
            <a:extLst>
              <a:ext uri="{FF2B5EF4-FFF2-40B4-BE49-F238E27FC236}">
                <a16:creationId xmlns:a16="http://schemas.microsoft.com/office/drawing/2014/main" id="{7C270418-FBBE-4523-812C-440495951D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887200" y="0"/>
            <a:ext cx="304800" cy="6858000"/>
          </a:xfrm>
          <a:prstGeom prst="rect">
            <a:avLst/>
          </a:prstGeom>
        </p:spPr>
      </p:pic>
      <p:sp>
        <p:nvSpPr>
          <p:cNvPr id="37" name="Date Placeholder 3">
            <a:extLst>
              <a:ext uri="{FF2B5EF4-FFF2-40B4-BE49-F238E27FC236}">
                <a16:creationId xmlns:a16="http://schemas.microsoft.com/office/drawing/2014/main" id="{4F3022F7-3702-4466-9986-D2645E60F2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/>
              <a:t>6/22/20XX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52369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nt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body of water with trees around it&#10;&#10;Description automatically generated with medium confidence">
            <a:extLst>
              <a:ext uri="{FF2B5EF4-FFF2-40B4-BE49-F238E27FC236}">
                <a16:creationId xmlns:a16="http://schemas.microsoft.com/office/drawing/2014/main" id="{4FA989F3-E380-4D92-BD33-21366C4663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81400" y="0"/>
            <a:ext cx="5029200" cy="6858000"/>
          </a:xfrm>
          <a:prstGeom prst="rect">
            <a:avLst/>
          </a:prstGeom>
        </p:spPr>
      </p:pic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E97333B9-F523-4307-B469-F66B0C6E9D6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038600" y="508000"/>
            <a:ext cx="4114800" cy="5842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 algn="ctr"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D42CD466-114C-48B9-82B3-DC830491B35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96500" y="2704606"/>
            <a:ext cx="25896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Bullet 1</a:t>
            </a:r>
            <a:endParaRPr lang="en-ZA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51758243-C023-46F4-AA0D-115263FADCF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96500" y="3128324"/>
            <a:ext cx="2589600" cy="861420"/>
          </a:xfrm>
        </p:spPr>
        <p:txBody>
          <a:bodyPr>
            <a:normAutofit/>
          </a:bodyPr>
          <a:lstStyle>
            <a:lvl1pPr marL="0" indent="0" algn="ctr">
              <a:lnSpc>
                <a:spcPts val="1700"/>
              </a:lnSpc>
              <a:buNone/>
              <a:defRPr sz="1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6CE54372-39E4-429B-909F-1B393078547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96500" y="4530478"/>
            <a:ext cx="25896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Bullet 3</a:t>
            </a:r>
            <a:endParaRPr lang="en-ZA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180615B5-AB0C-4460-96CC-11C15E7D74F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96500" y="4954196"/>
            <a:ext cx="2589600" cy="861420"/>
          </a:xfrm>
        </p:spPr>
        <p:txBody>
          <a:bodyPr>
            <a:normAutofit/>
          </a:bodyPr>
          <a:lstStyle>
            <a:lvl1pPr marL="0" indent="0" algn="ctr">
              <a:lnSpc>
                <a:spcPts val="1700"/>
              </a:lnSpc>
              <a:buNone/>
              <a:defRPr sz="1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Bullet Description</a:t>
            </a:r>
            <a:endParaRPr lang="en-ZA"/>
          </a:p>
        </p:txBody>
      </p:sp>
      <p:sp>
        <p:nvSpPr>
          <p:cNvPr id="17" name="Text Placeholder 8">
            <a:extLst>
              <a:ext uri="{FF2B5EF4-FFF2-40B4-BE49-F238E27FC236}">
                <a16:creationId xmlns:a16="http://schemas.microsoft.com/office/drawing/2014/main" id="{09C3E351-39C7-4529-B6CD-B0EF6A4BB0D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105900" y="2704606"/>
            <a:ext cx="25896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Bullet 2</a:t>
            </a:r>
            <a:endParaRPr lang="en-ZA"/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0762CB53-1EBD-4B1E-8562-33910E883348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05900" y="3128324"/>
            <a:ext cx="2589600" cy="861420"/>
          </a:xfrm>
        </p:spPr>
        <p:txBody>
          <a:bodyPr>
            <a:normAutofit/>
          </a:bodyPr>
          <a:lstStyle>
            <a:lvl1pPr marL="0" indent="0" algn="ctr">
              <a:lnSpc>
                <a:spcPts val="1700"/>
              </a:lnSpc>
              <a:buNone/>
              <a:defRPr sz="1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Bullet Description</a:t>
            </a:r>
            <a:endParaRPr lang="en-ZA"/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7F9CB6CB-1D5E-4484-BDCC-67FDE981AA7C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105900" y="4530478"/>
            <a:ext cx="25896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Bullet 4</a:t>
            </a:r>
            <a:endParaRPr lang="en-ZA"/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8229F1D8-00A2-407C-974C-4F22FE98AB1C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105900" y="4954196"/>
            <a:ext cx="2589600" cy="861420"/>
          </a:xfrm>
        </p:spPr>
        <p:txBody>
          <a:bodyPr>
            <a:normAutofit/>
          </a:bodyPr>
          <a:lstStyle>
            <a:lvl1pPr marL="0" indent="0" algn="ctr">
              <a:lnSpc>
                <a:spcPts val="1700"/>
              </a:lnSpc>
              <a:buNone/>
              <a:defRPr sz="1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Bullet Description</a:t>
            </a:r>
            <a:endParaRPr lang="en-ZA"/>
          </a:p>
        </p:txBody>
      </p:sp>
      <p:sp>
        <p:nvSpPr>
          <p:cNvPr id="22" name="Date Placeholder 2">
            <a:extLst>
              <a:ext uri="{FF2B5EF4-FFF2-40B4-BE49-F238E27FC236}">
                <a16:creationId xmlns:a16="http://schemas.microsoft.com/office/drawing/2014/main" id="{7E9D7FB7-F0D3-47C2-95E6-B2D047FF23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6/22/20XX</a:t>
            </a:r>
            <a:endParaRPr lang="en-US" dirty="0"/>
          </a:p>
        </p:txBody>
      </p:sp>
      <p:sp>
        <p:nvSpPr>
          <p:cNvPr id="23" name="Footer Placeholder 3">
            <a:extLst>
              <a:ext uri="{FF2B5EF4-FFF2-40B4-BE49-F238E27FC236}">
                <a16:creationId xmlns:a16="http://schemas.microsoft.com/office/drawing/2014/main" id="{C73EC134-FDBF-4113-B825-23125EE867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24" name="Slide Number Placeholder 4">
            <a:extLst>
              <a:ext uri="{FF2B5EF4-FFF2-40B4-BE49-F238E27FC236}">
                <a16:creationId xmlns:a16="http://schemas.microsoft.com/office/drawing/2014/main" id="{12C2DA51-699D-4FD6-9B2A-2FA0915C71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66992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oint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5800" y="473869"/>
            <a:ext cx="4603750" cy="1226572"/>
          </a:xfrm>
        </p:spPr>
        <p:txBody>
          <a:bodyPr anchor="b">
            <a:normAutofit/>
          </a:bodyPr>
          <a:lstStyle>
            <a:lvl1pPr>
              <a:defRPr sz="440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438815-B9AF-4BA5-B8D6-3311C4949F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45828" y="2468880"/>
            <a:ext cx="3888921" cy="725701"/>
          </a:xfrm>
        </p:spPr>
        <p:txBody>
          <a:bodyPr>
            <a:normAutofit/>
          </a:bodyPr>
          <a:lstStyle>
            <a:lvl1pPr marL="0" indent="0">
              <a:lnSpc>
                <a:spcPts val="1700"/>
              </a:lnSpc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60C5C7D-BBDC-415E-88A8-4BB8367C61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58467" y="0"/>
            <a:ext cx="304268" cy="6858000"/>
          </a:xfrm>
          <a:prstGeom prst="rect">
            <a:avLst/>
          </a:prstGeom>
        </p:spPr>
      </p:pic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8C140FD9-A97C-40A2-A8B8-84D503A3C4B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6358466" cy="6857999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A83CD18-0EF9-4AC6-87C8-0A5C8F9F2CA9}"/>
              </a:ext>
            </a:extLst>
          </p:cNvPr>
          <p:cNvCxnSpPr>
            <a:cxnSpLocks/>
          </p:cNvCxnSpPr>
          <p:nvPr userDrawn="1"/>
        </p:nvCxnSpPr>
        <p:spPr>
          <a:xfrm>
            <a:off x="7256237" y="2928256"/>
            <a:ext cx="0" cy="696687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EB506012-914F-463E-9582-CE719EAD470E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7117447" y="2468617"/>
            <a:ext cx="410028" cy="459639"/>
          </a:xfr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1.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3B07FC46-2A60-4E96-A309-C03E813082E8}"/>
              </a:ext>
            </a:extLst>
          </p:cNvPr>
          <p:cNvSpPr>
            <a:spLocks noGrp="1"/>
          </p:cNvSpPr>
          <p:nvPr>
            <p:ph type="body" idx="16"/>
          </p:nvPr>
        </p:nvSpPr>
        <p:spPr>
          <a:xfrm>
            <a:off x="7445828" y="3808800"/>
            <a:ext cx="3888921" cy="725701"/>
          </a:xfrm>
        </p:spPr>
        <p:txBody>
          <a:bodyPr>
            <a:normAutofit/>
          </a:bodyPr>
          <a:lstStyle>
            <a:lvl1pPr marL="0" indent="0">
              <a:lnSpc>
                <a:spcPts val="1700"/>
              </a:lnSpc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7DB6CAB0-C8FA-4599-AB8C-A2AEED800C6B}"/>
              </a:ext>
            </a:extLst>
          </p:cNvPr>
          <p:cNvSpPr>
            <a:spLocks noGrp="1"/>
          </p:cNvSpPr>
          <p:nvPr>
            <p:ph type="body" idx="18"/>
          </p:nvPr>
        </p:nvSpPr>
        <p:spPr>
          <a:xfrm>
            <a:off x="7445828" y="5101562"/>
            <a:ext cx="3888921" cy="725701"/>
          </a:xfrm>
        </p:spPr>
        <p:txBody>
          <a:bodyPr>
            <a:normAutofit/>
          </a:bodyPr>
          <a:lstStyle>
            <a:lvl1pPr marL="0" indent="0">
              <a:lnSpc>
                <a:spcPts val="1700"/>
              </a:lnSpc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FCE75E29-1E56-4BC2-9665-A103D29D944B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7117447" y="3808800"/>
            <a:ext cx="410028" cy="459639"/>
          </a:xfr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2.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24A65D09-92B8-4044-9560-43DACBD6E367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7117447" y="5101562"/>
            <a:ext cx="410028" cy="459639"/>
          </a:xfr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3.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AF3E8EA-AD86-4D53-99F2-514C73069694}"/>
              </a:ext>
            </a:extLst>
          </p:cNvPr>
          <p:cNvCxnSpPr>
            <a:cxnSpLocks/>
          </p:cNvCxnSpPr>
          <p:nvPr userDrawn="1"/>
        </p:nvCxnSpPr>
        <p:spPr>
          <a:xfrm>
            <a:off x="7256237" y="4268439"/>
            <a:ext cx="0" cy="696687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Date Placeholder 3">
            <a:extLst>
              <a:ext uri="{FF2B5EF4-FFF2-40B4-BE49-F238E27FC236}">
                <a16:creationId xmlns:a16="http://schemas.microsoft.com/office/drawing/2014/main" id="{A21C585D-982F-4820-83DB-2EC69C55744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6/22/20XX</a:t>
            </a:r>
            <a:endParaRPr lang="en-US" dirty="0"/>
          </a:p>
        </p:txBody>
      </p:sp>
      <p:sp>
        <p:nvSpPr>
          <p:cNvPr id="29" name="Footer Placeholder 4">
            <a:extLst>
              <a:ext uri="{FF2B5EF4-FFF2-40B4-BE49-F238E27FC236}">
                <a16:creationId xmlns:a16="http://schemas.microsoft.com/office/drawing/2014/main" id="{CF6BFE9E-EF76-481D-9C8A-7AB36DF5E3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35799" y="6356350"/>
            <a:ext cx="2772229" cy="365125"/>
          </a:xfrm>
        </p:spPr>
        <p:txBody>
          <a:bodyPr/>
          <a:lstStyle>
            <a:lvl1pPr algn="l">
              <a:defRPr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30" name="Slide Number Placeholder 5">
            <a:extLst>
              <a:ext uri="{FF2B5EF4-FFF2-40B4-BE49-F238E27FC236}">
                <a16:creationId xmlns:a16="http://schemas.microsoft.com/office/drawing/2014/main" id="{CD8FBCDE-F8D9-49DC-B34B-2D3463C509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36628" y="6356350"/>
            <a:ext cx="1317171" cy="365125"/>
          </a:xfrm>
        </p:spPr>
        <p:txBody>
          <a:bodyPr/>
          <a:lstStyle>
            <a:lvl1pPr>
              <a:defRPr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24563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icture containing outdoor, sky, nature, dune&#10;&#10;Description automatically generated">
            <a:extLst>
              <a:ext uri="{FF2B5EF4-FFF2-40B4-BE49-F238E27FC236}">
                <a16:creationId xmlns:a16="http://schemas.microsoft.com/office/drawing/2014/main" id="{9996762E-98CA-45F3-8778-C77264B504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301"/>
          <a:stretch/>
        </p:blipFill>
        <p:spPr>
          <a:xfrm>
            <a:off x="0" y="0"/>
            <a:ext cx="4446270" cy="6879772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6BAFCD4-E08A-4CBF-B3C6-F99D6523EB03}"/>
              </a:ext>
            </a:extLst>
          </p:cNvPr>
          <p:cNvCxnSpPr>
            <a:cxnSpLocks/>
          </p:cNvCxnSpPr>
          <p:nvPr userDrawn="1"/>
        </p:nvCxnSpPr>
        <p:spPr>
          <a:xfrm flipH="1">
            <a:off x="3752850" y="4047144"/>
            <a:ext cx="8439152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7DB9F2E2-2FA7-41DA-91AC-B4A535BFF534}"/>
              </a:ext>
            </a:extLst>
          </p:cNvPr>
          <p:cNvSpPr>
            <a:spLocks noGrp="1" noChangeAspect="1"/>
          </p:cNvSpPr>
          <p:nvPr>
            <p:ph type="body" sz="quarter" idx="14"/>
          </p:nvPr>
        </p:nvSpPr>
        <p:spPr>
          <a:xfrm>
            <a:off x="2542032" y="1033272"/>
            <a:ext cx="4690872" cy="4690872"/>
          </a:xfrm>
          <a:noFill/>
        </p:spPr>
        <p:txBody>
          <a:bodyPr spcFirstLastPara="1" wrap="square" lIns="91440" tIns="45720" rIns="91440" bIns="45720" numCol="1">
            <a:prstTxWarp prst="textCircle">
              <a:avLst/>
            </a:prstTxWarp>
            <a:spAutoFit/>
          </a:bodyPr>
          <a:lstStyle>
            <a:lvl1pPr>
              <a:defRPr lang="en-US" sz="3200" b="0" cap="all" spc="0" baseline="0" dirty="0">
                <a:ln w="0"/>
                <a:solidFill>
                  <a:schemeClr val="accent1">
                    <a:lumMod val="75000"/>
                    <a:alpha val="70000"/>
                  </a:schemeClr>
                </a:solidFill>
              </a:defRPr>
            </a:lvl1pPr>
          </a:lstStyle>
          <a:p>
            <a:pPr marL="0" lvl="0" algn="ctr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28558" y="2171699"/>
            <a:ext cx="7581900" cy="1681163"/>
          </a:xfrm>
        </p:spPr>
        <p:txBody>
          <a:bodyPr anchor="b">
            <a:noAutofit/>
          </a:bodyPr>
          <a:lstStyle>
            <a:lvl1pPr algn="l">
              <a:defRPr sz="6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08885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oup of people riding horses&#10;&#10;Description automatically generated with medium confidence">
            <a:extLst>
              <a:ext uri="{FF2B5EF4-FFF2-40B4-BE49-F238E27FC236}">
                <a16:creationId xmlns:a16="http://schemas.microsoft.com/office/drawing/2014/main" id="{E72A4962-4D36-46EC-8ABF-17FD991808C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2230D65-DB5A-4BE3-9C4F-2537D5FDECB5}"/>
              </a:ext>
            </a:extLst>
          </p:cNvPr>
          <p:cNvSpPr/>
          <p:nvPr userDrawn="1"/>
        </p:nvSpPr>
        <p:spPr>
          <a:xfrm>
            <a:off x="304800" y="365125"/>
            <a:ext cx="11582400" cy="6127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7F18567-9326-411F-BA8D-561D58C7DD9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356050" y="3971432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/>
              <a:t>Bullet 1</a:t>
            </a:r>
            <a:endParaRPr lang="en-ZA"/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39809F78-EA1B-4C23-A53E-7DE8B4A6AE1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356050" y="4644390"/>
            <a:ext cx="1980000" cy="1116118"/>
          </a:xfrm>
        </p:spPr>
        <p:txBody>
          <a:bodyPr>
            <a:normAutofit/>
          </a:bodyPr>
          <a:lstStyle>
            <a:lvl1pPr marL="0" indent="0" algn="ctr">
              <a:lnSpc>
                <a:spcPts val="1700"/>
              </a:lnSpc>
              <a:buNone/>
              <a:defRPr sz="12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97E7DC10-1618-471B-9441-C640C7FEDD3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106000" y="3971432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/>
              <a:t>Bullet 2</a:t>
            </a:r>
            <a:endParaRPr lang="en-ZA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20AEB661-858B-44C9-9484-E540E04AD36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106000" y="4644390"/>
            <a:ext cx="1980000" cy="1116118"/>
          </a:xfrm>
        </p:spPr>
        <p:txBody>
          <a:bodyPr>
            <a:normAutofit/>
          </a:bodyPr>
          <a:lstStyle>
            <a:lvl1pPr marL="0" indent="0" algn="ctr">
              <a:lnSpc>
                <a:spcPts val="1700"/>
              </a:lnSpc>
              <a:buNone/>
              <a:defRPr sz="12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Bullet Description</a:t>
            </a:r>
            <a:endParaRPr lang="en-ZA"/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FDB26B40-5901-4EF0-BCF0-55677E28B17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855950" y="3971432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/>
              <a:t>Bullet 3</a:t>
            </a:r>
            <a:endParaRPr lang="en-ZA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CCEAE0AB-74EC-4097-A534-A578F1097938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855950" y="4644390"/>
            <a:ext cx="1980000" cy="1116118"/>
          </a:xfrm>
        </p:spPr>
        <p:txBody>
          <a:bodyPr>
            <a:normAutofit/>
          </a:bodyPr>
          <a:lstStyle>
            <a:lvl1pPr marL="0" indent="0" algn="ctr">
              <a:lnSpc>
                <a:spcPts val="1700"/>
              </a:lnSpc>
              <a:buNone/>
              <a:defRPr sz="12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Bullet Description</a:t>
            </a:r>
            <a:endParaRPr lang="en-ZA"/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FF934EF9-BF0B-4A73-8F03-1BA80EE0608B}"/>
              </a:ext>
            </a:extLst>
          </p:cNvPr>
          <p:cNvSpPr>
            <a:spLocks noGrp="1"/>
          </p:cNvSpPr>
          <p:nvPr>
            <p:ph sz="quarter" idx="46"/>
          </p:nvPr>
        </p:nvSpPr>
        <p:spPr>
          <a:xfrm>
            <a:off x="2602150" y="2209231"/>
            <a:ext cx="1487800" cy="1487801"/>
          </a:xfrm>
        </p:spPr>
        <p:txBody>
          <a:bodyPr/>
          <a:lstStyle>
            <a:lvl1pPr marL="0" indent="0">
              <a:buNone/>
              <a:defRPr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Content Placeholder 15">
            <a:extLst>
              <a:ext uri="{FF2B5EF4-FFF2-40B4-BE49-F238E27FC236}">
                <a16:creationId xmlns:a16="http://schemas.microsoft.com/office/drawing/2014/main" id="{B86A7EE6-1FE6-48B5-8747-AB276F95128F}"/>
              </a:ext>
            </a:extLst>
          </p:cNvPr>
          <p:cNvSpPr>
            <a:spLocks noGrp="1"/>
          </p:cNvSpPr>
          <p:nvPr>
            <p:ph sz="quarter" idx="49"/>
          </p:nvPr>
        </p:nvSpPr>
        <p:spPr>
          <a:xfrm>
            <a:off x="5352100" y="2209231"/>
            <a:ext cx="1487800" cy="1487801"/>
          </a:xfrm>
        </p:spPr>
        <p:txBody>
          <a:bodyPr/>
          <a:lstStyle>
            <a:lvl1pPr marL="0" indent="0">
              <a:buNone/>
              <a:defRPr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Content Placeholder 15">
            <a:extLst>
              <a:ext uri="{FF2B5EF4-FFF2-40B4-BE49-F238E27FC236}">
                <a16:creationId xmlns:a16="http://schemas.microsoft.com/office/drawing/2014/main" id="{5C937C49-EB73-4979-B8CF-CACF0EA242DA}"/>
              </a:ext>
            </a:extLst>
          </p:cNvPr>
          <p:cNvSpPr>
            <a:spLocks noGrp="1"/>
          </p:cNvSpPr>
          <p:nvPr>
            <p:ph sz="quarter" idx="50"/>
          </p:nvPr>
        </p:nvSpPr>
        <p:spPr>
          <a:xfrm>
            <a:off x="8102050" y="2209231"/>
            <a:ext cx="1487800" cy="1487801"/>
          </a:xfrm>
        </p:spPr>
        <p:txBody>
          <a:bodyPr/>
          <a:lstStyle>
            <a:lvl1pPr marL="0" indent="0">
              <a:buNone/>
              <a:defRPr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2FC193C-7F61-40CA-B97F-DE9D338DC965}"/>
              </a:ext>
            </a:extLst>
          </p:cNvPr>
          <p:cNvCxnSpPr>
            <a:cxnSpLocks/>
          </p:cNvCxnSpPr>
          <p:nvPr userDrawn="1"/>
        </p:nvCxnSpPr>
        <p:spPr>
          <a:xfrm>
            <a:off x="2888850" y="3712844"/>
            <a:ext cx="9144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BD86C94F-FF53-46BA-B125-57E5D572D064}"/>
              </a:ext>
            </a:extLst>
          </p:cNvPr>
          <p:cNvCxnSpPr>
            <a:cxnSpLocks/>
          </p:cNvCxnSpPr>
          <p:nvPr userDrawn="1"/>
        </p:nvCxnSpPr>
        <p:spPr>
          <a:xfrm>
            <a:off x="5638800" y="3712844"/>
            <a:ext cx="9144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FC882BF-032B-4B67-AF3E-CF79FBCC4FD4}"/>
              </a:ext>
            </a:extLst>
          </p:cNvPr>
          <p:cNvCxnSpPr>
            <a:cxnSpLocks/>
          </p:cNvCxnSpPr>
          <p:nvPr userDrawn="1"/>
        </p:nvCxnSpPr>
        <p:spPr>
          <a:xfrm>
            <a:off x="8358922" y="3712844"/>
            <a:ext cx="9144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Footer Placeholder 5">
            <a:extLst>
              <a:ext uri="{FF2B5EF4-FFF2-40B4-BE49-F238E27FC236}">
                <a16:creationId xmlns:a16="http://schemas.microsoft.com/office/drawing/2014/main" id="{148E808A-AB67-4B52-B35C-7487342F4AD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497865"/>
            <a:ext cx="4114800" cy="36512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ZA" dirty="0"/>
              <a:t>Pitch deck</a:t>
            </a:r>
          </a:p>
        </p:txBody>
      </p:sp>
      <p:sp>
        <p:nvSpPr>
          <p:cNvPr id="29" name="Slide Number Placeholder 6">
            <a:extLst>
              <a:ext uri="{FF2B5EF4-FFF2-40B4-BE49-F238E27FC236}">
                <a16:creationId xmlns:a16="http://schemas.microsoft.com/office/drawing/2014/main" id="{88B2564D-D1B9-47FE-9DC9-1BB5316148C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10600" y="6497865"/>
            <a:ext cx="2743200" cy="36512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31" name="Date Placeholder 3">
            <a:extLst>
              <a:ext uri="{FF2B5EF4-FFF2-40B4-BE49-F238E27FC236}">
                <a16:creationId xmlns:a16="http://schemas.microsoft.com/office/drawing/2014/main" id="{E250C28C-FA72-4324-9DA9-3AE75077DBD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9786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accent1"/>
                </a:solidFill>
              </a:defRPr>
            </a:lvl1pPr>
          </a:lstStyle>
          <a:p>
            <a:r>
              <a:rPr lang="en-US"/>
              <a:t>6/22/20XX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80229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oints with 2 picture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60C5C7D-BBDC-415E-88A8-4BB8367C61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39025" y="0"/>
            <a:ext cx="475297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3869"/>
            <a:ext cx="4603750" cy="1226572"/>
          </a:xfrm>
        </p:spPr>
        <p:txBody>
          <a:bodyPr anchor="b">
            <a:normAutofit/>
          </a:bodyPr>
          <a:lstStyle>
            <a:lvl1pPr>
              <a:defRPr sz="440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438815-B9AF-4BA5-B8D6-3311C4949F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71900" y="2260384"/>
            <a:ext cx="2838444" cy="1226572"/>
          </a:xfrm>
        </p:spPr>
        <p:txBody>
          <a:bodyPr>
            <a:normAutofit/>
          </a:bodyPr>
          <a:lstStyle>
            <a:lvl1pPr marL="0" indent="0">
              <a:lnSpc>
                <a:spcPts val="1700"/>
              </a:lnSpc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EB05F6-A3ED-45AB-B103-D5E34BFD60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/>
              <a:t>6/22/20XX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029C1C-740D-4213-96FE-1FAA3072F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4E8801-7449-48B4-8D64-BCE20D083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8C140FD9-A97C-40A2-A8B8-84D503A3C4B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923213" y="525463"/>
            <a:ext cx="3784599" cy="2629175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A83CD18-0EF9-4AC6-87C8-0A5C8F9F2CA9}"/>
              </a:ext>
            </a:extLst>
          </p:cNvPr>
          <p:cNvCxnSpPr>
            <a:cxnSpLocks/>
          </p:cNvCxnSpPr>
          <p:nvPr userDrawn="1"/>
        </p:nvCxnSpPr>
        <p:spPr>
          <a:xfrm>
            <a:off x="947991" y="3459082"/>
            <a:ext cx="566928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EB506012-914F-463E-9582-CE719EAD470E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857251" y="2260384"/>
            <a:ext cx="2381245" cy="524308"/>
          </a:xfrm>
        </p:spPr>
        <p:txBody>
          <a:bodyPr>
            <a:noAutofit/>
          </a:bodyPr>
          <a:lstStyle>
            <a:lvl1pPr marL="0" indent="0">
              <a:buNone/>
              <a:defRPr sz="280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3B07FC46-2A60-4E96-A309-C03E813082E8}"/>
              </a:ext>
            </a:extLst>
          </p:cNvPr>
          <p:cNvSpPr>
            <a:spLocks noGrp="1"/>
          </p:cNvSpPr>
          <p:nvPr>
            <p:ph type="body" idx="16"/>
          </p:nvPr>
        </p:nvSpPr>
        <p:spPr>
          <a:xfrm>
            <a:off x="3771900" y="3652757"/>
            <a:ext cx="2838444" cy="1226572"/>
          </a:xfrm>
        </p:spPr>
        <p:txBody>
          <a:bodyPr>
            <a:normAutofit/>
          </a:bodyPr>
          <a:lstStyle>
            <a:lvl1pPr marL="0" indent="0">
              <a:lnSpc>
                <a:spcPts val="1700"/>
              </a:lnSpc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70CB8BDA-C60A-4110-9D29-E59BA67AAD0C}"/>
              </a:ext>
            </a:extLst>
          </p:cNvPr>
          <p:cNvSpPr>
            <a:spLocks noGrp="1"/>
          </p:cNvSpPr>
          <p:nvPr>
            <p:ph type="body" idx="17"/>
          </p:nvPr>
        </p:nvSpPr>
        <p:spPr>
          <a:xfrm>
            <a:off x="857251" y="3652757"/>
            <a:ext cx="2381245" cy="524308"/>
          </a:xfrm>
        </p:spPr>
        <p:txBody>
          <a:bodyPr>
            <a:noAutofit/>
          </a:bodyPr>
          <a:lstStyle>
            <a:lvl1pPr marL="0" indent="0">
              <a:buNone/>
              <a:defRPr sz="280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7DB6CAB0-C8FA-4599-AB8C-A2AEED800C6B}"/>
              </a:ext>
            </a:extLst>
          </p:cNvPr>
          <p:cNvSpPr>
            <a:spLocks noGrp="1"/>
          </p:cNvSpPr>
          <p:nvPr>
            <p:ph type="body" idx="18"/>
          </p:nvPr>
        </p:nvSpPr>
        <p:spPr>
          <a:xfrm>
            <a:off x="3771900" y="5054655"/>
            <a:ext cx="2838444" cy="1226572"/>
          </a:xfrm>
        </p:spPr>
        <p:txBody>
          <a:bodyPr>
            <a:normAutofit/>
          </a:bodyPr>
          <a:lstStyle>
            <a:lvl1pPr marL="0" indent="0">
              <a:lnSpc>
                <a:spcPts val="1700"/>
              </a:lnSpc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7659D317-0B72-4047-84EB-EF154C96B979}"/>
              </a:ext>
            </a:extLst>
          </p:cNvPr>
          <p:cNvSpPr>
            <a:spLocks noGrp="1"/>
          </p:cNvSpPr>
          <p:nvPr>
            <p:ph type="body" idx="19"/>
          </p:nvPr>
        </p:nvSpPr>
        <p:spPr>
          <a:xfrm>
            <a:off x="857251" y="5054655"/>
            <a:ext cx="2381245" cy="524308"/>
          </a:xfrm>
        </p:spPr>
        <p:txBody>
          <a:bodyPr>
            <a:noAutofit/>
          </a:bodyPr>
          <a:lstStyle>
            <a:lvl1pPr marL="0" indent="0">
              <a:buNone/>
              <a:defRPr sz="280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11">
            <a:extLst>
              <a:ext uri="{FF2B5EF4-FFF2-40B4-BE49-F238E27FC236}">
                <a16:creationId xmlns:a16="http://schemas.microsoft.com/office/drawing/2014/main" id="{974B9287-7FD2-4AE5-BA59-7B3E9C8B5FCC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7923213" y="3632600"/>
            <a:ext cx="3784599" cy="2629175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620A735-5706-4C08-8345-E542A71DCF4C}"/>
              </a:ext>
            </a:extLst>
          </p:cNvPr>
          <p:cNvCxnSpPr>
            <a:cxnSpLocks/>
          </p:cNvCxnSpPr>
          <p:nvPr userDrawn="1"/>
        </p:nvCxnSpPr>
        <p:spPr>
          <a:xfrm>
            <a:off x="947991" y="4873016"/>
            <a:ext cx="566928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30299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6/22/20XX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1" r:id="rId4"/>
    <p:sldLayoutId id="2147483654" r:id="rId5"/>
    <p:sldLayoutId id="2147483667" r:id="rId6"/>
    <p:sldLayoutId id="2147483668" r:id="rId7"/>
    <p:sldLayoutId id="2147483669" r:id="rId8"/>
    <p:sldLayoutId id="2147483671" r:id="rId9"/>
    <p:sldLayoutId id="2147483672" r:id="rId10"/>
    <p:sldLayoutId id="2147483653" r:id="rId11"/>
    <p:sldLayoutId id="2147483663" r:id="rId12"/>
    <p:sldLayoutId id="2147483666" r:id="rId13"/>
    <p:sldLayoutId id="2147483678" r:id="rId14"/>
    <p:sldLayoutId id="2147483680" r:id="rId15"/>
    <p:sldLayoutId id="2147483679" r:id="rId16"/>
    <p:sldLayoutId id="2147483674" r:id="rId17"/>
    <p:sldLayoutId id="2147483675" r:id="rId18"/>
    <p:sldLayoutId id="2147483655" r:id="rId19"/>
    <p:sldLayoutId id="2147483676" r:id="rId20"/>
    <p:sldLayoutId id="2147483677" r:id="rId2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mp"/><Relationship Id="rId2" Type="http://schemas.openxmlformats.org/officeDocument/2006/relationships/image" Target="../media/image32.tmp"/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mp"/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svg"/><Relationship Id="rId7" Type="http://schemas.openxmlformats.org/officeDocument/2006/relationships/image" Target="../media/image25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.png"/><Relationship Id="rId5" Type="http://schemas.openxmlformats.org/officeDocument/2006/relationships/image" Target="../media/image23.svg"/><Relationship Id="rId4" Type="http://schemas.openxmlformats.org/officeDocument/2006/relationships/image" Target="../media/image22.png"/><Relationship Id="rId9" Type="http://schemas.openxmlformats.org/officeDocument/2006/relationships/image" Target="../media/image27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mp"/><Relationship Id="rId2" Type="http://schemas.openxmlformats.org/officeDocument/2006/relationships/image" Target="../media/image29.tmp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1.tmp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 picture containing a clothing boutique. There are three women shopping.">
            <a:extLst>
              <a:ext uri="{FF2B5EF4-FFF2-40B4-BE49-F238E27FC236}">
                <a16:creationId xmlns:a16="http://schemas.microsoft.com/office/drawing/2014/main" id="{32238C12-2174-4712-863E-D187FCA60EF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5300" y="536574"/>
            <a:ext cx="7620000" cy="5784853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88480" y="1122363"/>
            <a:ext cx="4446270" cy="2387600"/>
          </a:xfrm>
        </p:spPr>
        <p:txBody>
          <a:bodyPr/>
          <a:lstStyle/>
          <a:p>
            <a:r>
              <a:rPr lang="en-US" dirty="0"/>
              <a:t>Myntra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01B20D-4C28-4DA3-ABBD-718C22A5E5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768840" y="4723772"/>
            <a:ext cx="1708784" cy="1156332"/>
          </a:xfrm>
        </p:spPr>
        <p:txBody>
          <a:bodyPr/>
          <a:lstStyle/>
          <a:p>
            <a:r>
              <a:rPr lang="en-US" dirty="0"/>
              <a:t>-Franny Mary Joseph F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2AA5CFA6-DFAB-4166-9748-6F0CAB135BE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341358" y="4162298"/>
            <a:ext cx="1993392" cy="199339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424253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895CF3EF-4944-159A-D4B0-CC1F602BE4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24518" t="25208" r="25491" b="16422"/>
          <a:stretch/>
        </p:blipFill>
        <p:spPr>
          <a:xfrm>
            <a:off x="0" y="66502"/>
            <a:ext cx="6350924" cy="3948545"/>
          </a:xfr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88FFF0E-FAEF-3643-315E-E2C9109FEC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  <a:endParaRPr lang="en-US" dirty="0"/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0756CEC5-4335-00E9-2095-07D83725C0E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8516" t="64337" r="28516" b="13580"/>
          <a:stretch/>
        </p:blipFill>
        <p:spPr>
          <a:xfrm>
            <a:off x="0" y="4355869"/>
            <a:ext cx="6350924" cy="2365606"/>
          </a:xfrm>
        </p:spPr>
      </p:pic>
      <p:sp>
        <p:nvSpPr>
          <p:cNvPr id="17" name="Rectangle 1">
            <a:extLst>
              <a:ext uri="{FF2B5EF4-FFF2-40B4-BE49-F238E27FC236}">
                <a16:creationId xmlns:a16="http://schemas.microsoft.com/office/drawing/2014/main" id="{0F8FFD45-0461-9AAE-E051-6565906362CC}"/>
              </a:ext>
            </a:extLst>
          </p:cNvPr>
          <p:cNvSpPr>
            <a:spLocks noGrp="1" noChangeArrowheads="1"/>
          </p:cNvSpPr>
          <p:nvPr>
            <p:ph type="body" sz="quarter" idx="14"/>
          </p:nvPr>
        </p:nvSpPr>
        <p:spPr bwMode="auto">
          <a:xfrm>
            <a:off x="6957751" y="2538830"/>
            <a:ext cx="4826925" cy="42473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Review Distribution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Majority are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Neutral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(1283.68).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Positive reviews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(923.55) show favorable customer sentiment.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Negative reviews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(96.77) are minimal.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Customer Satisfaction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Most customers are either satisfied or have a neutral stance.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Insights for Improvement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Negative reviews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help identify areas for improvement.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Sentiment analysis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guides product enhancements, benefiting both customers and the company.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5A0A04-D0AB-9267-9075-80BF5C9A3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A3FF9A4-9A64-B586-489C-94E4030DB11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957751" y="1652588"/>
            <a:ext cx="5234249" cy="390525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IN" dirty="0"/>
              <a:t>Customer Sentimental Analysis</a:t>
            </a:r>
          </a:p>
        </p:txBody>
      </p:sp>
    </p:spTree>
    <p:extLst>
      <p:ext uri="{BB962C8B-B14F-4D97-AF65-F5344CB8AC3E}">
        <p14:creationId xmlns:p14="http://schemas.microsoft.com/office/powerpoint/2010/main" val="23805532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88FFF0E-FAEF-3643-315E-E2C9109FEC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  <a:endParaRPr lang="en-US" dirty="0"/>
          </a:p>
        </p:txBody>
      </p:sp>
      <p:sp>
        <p:nvSpPr>
          <p:cNvPr id="17" name="Rectangle 1">
            <a:extLst>
              <a:ext uri="{FF2B5EF4-FFF2-40B4-BE49-F238E27FC236}">
                <a16:creationId xmlns:a16="http://schemas.microsoft.com/office/drawing/2014/main" id="{0F8FFD45-0461-9AAE-E051-6565906362CC}"/>
              </a:ext>
            </a:extLst>
          </p:cNvPr>
          <p:cNvSpPr>
            <a:spLocks noGrp="1" noChangeArrowheads="1"/>
          </p:cNvSpPr>
          <p:nvPr>
            <p:ph type="body" sz="quarter" idx="14"/>
          </p:nvPr>
        </p:nvSpPr>
        <p:spPr bwMode="auto">
          <a:xfrm>
            <a:off x="6957751" y="3600658"/>
            <a:ext cx="4826925" cy="21236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Most of the Consumers wake up to shopping websites. So improving the user interface in the app and website will increase sales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lang="en-US" altLang="en-US" sz="1600" cap="none" dirty="0">
              <a:ln>
                <a:noFill/>
              </a:ln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Consumers prefer luxury pre-loved fashion, </a:t>
            </a:r>
            <a:r>
              <a:rPr lang="en-US" altLang="en-US" sz="1600" cap="none" dirty="0">
                <a:ln>
                  <a:noFill/>
                </a:ln>
                <a:solidFill>
                  <a:schemeClr val="tx1"/>
                </a:solidFill>
                <a:latin typeface="Arial" panose="020B0604020202020204" pitchFamily="34" charset="0"/>
              </a:rPr>
              <a:t>new verticals can be used.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5A0A04-D0AB-9267-9075-80BF5C9A3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A3FF9A4-9A64-B586-489C-94E4030DB11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957751" y="1652588"/>
            <a:ext cx="5234249" cy="390525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IN" dirty="0"/>
              <a:t>Trends in E-Commerce Industry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0346EF7-F410-C901-E6DA-1384B4906A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AF988C73-9CD2-C0A8-8609-96DD3DBB6F2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31983" t="35587" r="31842" b="7463"/>
          <a:stretch/>
        </p:blipFill>
        <p:spPr>
          <a:xfrm>
            <a:off x="1" y="1197033"/>
            <a:ext cx="6209606" cy="5159317"/>
          </a:xfrm>
        </p:spPr>
      </p:pic>
    </p:spTree>
    <p:extLst>
      <p:ext uri="{BB962C8B-B14F-4D97-AF65-F5344CB8AC3E}">
        <p14:creationId xmlns:p14="http://schemas.microsoft.com/office/powerpoint/2010/main" val="23935022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4BBEAF-B516-45F4-9EF6-A9F6511158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2050" y="4662486"/>
            <a:ext cx="3975804" cy="1514476"/>
          </a:xfrm>
        </p:spPr>
        <p:txBody>
          <a:bodyPr vert="horz" lIns="0" tIns="45720" rIns="91440" bIns="45720" rtlCol="0" anchor="t">
            <a:normAutofit/>
          </a:bodyPr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7" name="Picture Placeholder 6" descr="A woman putting a dress on a clothing mannequin in a clothing boutique. ">
            <a:extLst>
              <a:ext uri="{FF2B5EF4-FFF2-40B4-BE49-F238E27FC236}">
                <a16:creationId xmlns:a16="http://schemas.microsoft.com/office/drawing/2014/main" id="{3AAC5E4A-4D3B-4380-AAAC-5C44641AD52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43131" y="965200"/>
            <a:ext cx="5748867" cy="6858000"/>
          </a:xfrm>
        </p:spPr>
      </p:pic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1487DD97-BF4A-479A-843F-3BF5E7D3CE5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40079" y="768096"/>
            <a:ext cx="4719321" cy="185623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9C5DD987-D8F4-4ECB-9385-50D7771BB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FFA191-5CCC-43CB-BD83-4F80ED362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2050" y="523875"/>
            <a:ext cx="3975802" cy="1514476"/>
          </a:xfrm>
        </p:spPr>
        <p:txBody>
          <a:bodyPr>
            <a:normAutofit fontScale="90000"/>
          </a:bodyPr>
          <a:lstStyle/>
          <a:p>
            <a:r>
              <a:rPr lang="en-US" dirty="0"/>
              <a:t>Strategic Recommendations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B6BF78-53FF-9DAD-A27C-FBA90C3D128E}"/>
              </a:ext>
            </a:extLst>
          </p:cNvPr>
          <p:cNvSpPr txBox="1"/>
          <p:nvPr/>
        </p:nvSpPr>
        <p:spPr>
          <a:xfrm>
            <a:off x="1162050" y="2818015"/>
            <a:ext cx="528108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Continue App Development</a:t>
            </a:r>
            <a:r>
              <a:rPr lang="en-US" sz="1600" dirty="0"/>
              <a:t>: Enhance the user experience on the app to maintain its position as a preferred shopping platform.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Address Delivery Charges</a:t>
            </a:r>
            <a:r>
              <a:rPr lang="en-US" sz="1600" dirty="0"/>
              <a:t>: Consider implementing tiered delivery charges or promotions to further incentivize larger cart values without alienating price-sensitive customers.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Monitor Competitor Pricing</a:t>
            </a:r>
            <a:r>
              <a:rPr lang="en-US" sz="1600" dirty="0"/>
              <a:t>: Regularly evaluate competitors like Flipkart and </a:t>
            </a:r>
            <a:r>
              <a:rPr lang="en-US" sz="1600" dirty="0" err="1"/>
              <a:t>Abof</a:t>
            </a:r>
            <a:r>
              <a:rPr lang="en-US" sz="1600" dirty="0"/>
              <a:t> to ensure that Myntra's pricing strategies remain competitive, especially on popular items.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Pre-Loved:</a:t>
            </a:r>
            <a:r>
              <a:rPr lang="en-US" sz="1600" dirty="0"/>
              <a:t> Bringing in 2</a:t>
            </a:r>
            <a:r>
              <a:rPr lang="en-US" sz="1600" baseline="30000" dirty="0"/>
              <a:t>nd</a:t>
            </a:r>
            <a:r>
              <a:rPr lang="en-US" sz="1600" dirty="0"/>
              <a:t> hand luxury good which has a huge market among the people who got influenced by influencers.</a:t>
            </a:r>
          </a:p>
        </p:txBody>
      </p:sp>
    </p:spTree>
    <p:extLst>
      <p:ext uri="{BB962C8B-B14F-4D97-AF65-F5344CB8AC3E}">
        <p14:creationId xmlns:p14="http://schemas.microsoft.com/office/powerpoint/2010/main" val="9201739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2050" y="523875"/>
            <a:ext cx="3975802" cy="1514476"/>
          </a:xfrm>
        </p:spPr>
        <p:txBody>
          <a:bodyPr>
            <a:normAutofit/>
          </a:bodyPr>
          <a:lstStyle/>
          <a:p>
            <a:r>
              <a:rPr lang="en-ZA" dirty="0"/>
              <a:t>About Myntra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E3EA69-4E0E-41BD-8095-A124225A26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2050" y="2302625"/>
            <a:ext cx="3975804" cy="3874337"/>
          </a:xfrm>
        </p:spPr>
        <p:txBody>
          <a:bodyPr vert="horz" lIns="0" tIns="45720" rIns="91440" bIns="45720" rtlCol="0" anchor="t">
            <a:normAutofit fontScale="77500" lnSpcReduction="20000"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800" dirty="0"/>
              <a:t>Myntra was established in February 2007  and is headquartered in  Bangalore.</a:t>
            </a:r>
          </a:p>
          <a:p>
            <a:endParaRPr lang="en-US" sz="28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800" dirty="0"/>
              <a:t>In 2010, the company shifted its strategy to becoming a B2C-oriented firm, expanding its catalog to fashion and lifestyle products.</a:t>
            </a:r>
          </a:p>
          <a:p>
            <a:endParaRPr lang="en-US" sz="28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800" dirty="0"/>
              <a:t>Myntra.com is ranked among the top 10 e-commerce companies in India.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17" name="Picture Placeholder 16" descr="A woman standing in front of a display of clothes&#10;&#10;">
            <a:extLst>
              <a:ext uri="{FF2B5EF4-FFF2-40B4-BE49-F238E27FC236}">
                <a16:creationId xmlns:a16="http://schemas.microsoft.com/office/drawing/2014/main" id="{6D9B0891-D7C3-40C5-8BEC-D9D22D68400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68718" y="523875"/>
            <a:ext cx="5657850" cy="581025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8F602C-7F98-4C02-99D4-ED65E00D6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9B51A1E-902D-48AF-9020-955120F399B6}" type="slidenum">
              <a:rPr lang="en-ZA" smtClean="0"/>
              <a:pPr/>
              <a:t>2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2434949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08C79-A4AC-4B5D-92DF-600737E4D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24244" y="473869"/>
            <a:ext cx="4603750" cy="1226572"/>
          </a:xfrm>
        </p:spPr>
        <p:txBody>
          <a:bodyPr>
            <a:normAutofit/>
          </a:bodyPr>
          <a:lstStyle/>
          <a:p>
            <a:r>
              <a:rPr lang="en-US" dirty="0"/>
              <a:t>Problem</a:t>
            </a:r>
          </a:p>
        </p:txBody>
      </p:sp>
      <p:pic>
        <p:nvPicPr>
          <p:cNvPr id="69" name="Picture Placeholder 68" descr="Pairs of blue jeans hanging on a clothing rack.&#10;&#10;">
            <a:extLst>
              <a:ext uri="{FF2B5EF4-FFF2-40B4-BE49-F238E27FC236}">
                <a16:creationId xmlns:a16="http://schemas.microsoft.com/office/drawing/2014/main" id="{26DA75F1-4499-46E3-8E93-C380B7C6E99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6736" y="525463"/>
            <a:ext cx="4962526" cy="5807075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F86624C-064C-4D4F-B613-C815EDD797BC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7035800" y="1859273"/>
            <a:ext cx="4298950" cy="334668"/>
          </a:xfrm>
        </p:spPr>
        <p:txBody>
          <a:bodyPr>
            <a:normAutofit/>
          </a:bodyPr>
          <a:lstStyle/>
          <a:p>
            <a:r>
              <a:rPr lang="en-US" dirty="0"/>
              <a:t>Market gap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779DE4-CAEA-4617-897E-FEC9A2AC2D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35800" y="2160591"/>
            <a:ext cx="4298950" cy="72570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Lack of focus on Customer Reviews so decrease in sales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09BC5DA-EF42-4CF4-AF0E-A65F3AC8C654}"/>
              </a:ext>
            </a:extLst>
          </p:cNvPr>
          <p:cNvSpPr>
            <a:spLocks noGrp="1"/>
          </p:cNvSpPr>
          <p:nvPr>
            <p:ph type="body" idx="17"/>
          </p:nvPr>
        </p:nvSpPr>
        <p:spPr>
          <a:xfrm>
            <a:off x="7035800" y="2970450"/>
            <a:ext cx="4298950" cy="334668"/>
          </a:xfrm>
        </p:spPr>
        <p:txBody>
          <a:bodyPr>
            <a:normAutofit/>
          </a:bodyPr>
          <a:lstStyle/>
          <a:p>
            <a:r>
              <a:rPr lang="en-US" dirty="0"/>
              <a:t>Customers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F27C6CE-351E-4F5B-A389-E4B6542A6784}"/>
              </a:ext>
            </a:extLst>
          </p:cNvPr>
          <p:cNvSpPr>
            <a:spLocks noGrp="1"/>
          </p:cNvSpPr>
          <p:nvPr>
            <p:ph type="body" idx="16"/>
          </p:nvPr>
        </p:nvSpPr>
        <p:spPr>
          <a:xfrm>
            <a:off x="7035800" y="3271768"/>
            <a:ext cx="4298950" cy="725701"/>
          </a:xfrm>
        </p:spPr>
        <p:txBody>
          <a:bodyPr/>
          <a:lstStyle/>
          <a:p>
            <a:r>
              <a:rPr lang="en-US" dirty="0"/>
              <a:t>69% of  customers now shop online</a:t>
            </a:r>
          </a:p>
          <a:p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8101B1D-67EA-45C2-8240-D5F9BBACEB7E}"/>
              </a:ext>
            </a:extLst>
          </p:cNvPr>
          <p:cNvSpPr>
            <a:spLocks noGrp="1"/>
          </p:cNvSpPr>
          <p:nvPr>
            <p:ph type="body" idx="19"/>
          </p:nvPr>
        </p:nvSpPr>
        <p:spPr>
          <a:xfrm>
            <a:off x="7035800" y="4081627"/>
            <a:ext cx="4298950" cy="334668"/>
          </a:xfrm>
        </p:spPr>
        <p:txBody>
          <a:bodyPr>
            <a:normAutofit/>
          </a:bodyPr>
          <a:lstStyle/>
          <a:p>
            <a:r>
              <a:rPr lang="en-US" dirty="0"/>
              <a:t>Financials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E190298-D334-4008-9B52-5DA33924AF1B}"/>
              </a:ext>
            </a:extLst>
          </p:cNvPr>
          <p:cNvSpPr>
            <a:spLocks noGrp="1"/>
          </p:cNvSpPr>
          <p:nvPr>
            <p:ph type="body" idx="18"/>
          </p:nvPr>
        </p:nvSpPr>
        <p:spPr>
          <a:xfrm>
            <a:off x="7035800" y="4382945"/>
            <a:ext cx="4298950" cy="725701"/>
          </a:xfrm>
        </p:spPr>
        <p:txBody>
          <a:bodyPr/>
          <a:lstStyle/>
          <a:p>
            <a:r>
              <a:rPr lang="en-US" dirty="0"/>
              <a:t>The average customer spends an average of INR 1,804 per order</a:t>
            </a:r>
          </a:p>
          <a:p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BFB5A77-C9D9-4479-BD72-51DE16EFF91E}"/>
              </a:ext>
            </a:extLst>
          </p:cNvPr>
          <p:cNvSpPr>
            <a:spLocks noGrp="1"/>
          </p:cNvSpPr>
          <p:nvPr>
            <p:ph type="body" idx="21"/>
          </p:nvPr>
        </p:nvSpPr>
        <p:spPr>
          <a:xfrm>
            <a:off x="7035800" y="5192805"/>
            <a:ext cx="4298950" cy="334668"/>
          </a:xfrm>
        </p:spPr>
        <p:txBody>
          <a:bodyPr>
            <a:normAutofit/>
          </a:bodyPr>
          <a:lstStyle/>
          <a:p>
            <a:r>
              <a:rPr lang="en-US" dirty="0"/>
              <a:t>Costs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1FC4513-6C7F-49AA-AA6C-A40BE2C998C5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7035800" y="5494123"/>
            <a:ext cx="4298950" cy="725702"/>
          </a:xfrm>
        </p:spPr>
        <p:txBody>
          <a:bodyPr/>
          <a:lstStyle/>
          <a:p>
            <a:r>
              <a:rPr lang="en-US" dirty="0"/>
              <a:t>Loss of sales from not offering more customizable apps and competitor giving better deals</a:t>
            </a:r>
          </a:p>
        </p:txBody>
      </p:sp>
      <p:sp>
        <p:nvSpPr>
          <p:cNvPr id="172" name="Date Placeholder 171">
            <a:extLst>
              <a:ext uri="{FF2B5EF4-FFF2-40B4-BE49-F238E27FC236}">
                <a16:creationId xmlns:a16="http://schemas.microsoft.com/office/drawing/2014/main" id="{97236E89-C764-4B44-A276-073225C820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6/22/20XX</a:t>
            </a:r>
            <a:endParaRPr lang="en-US" dirty="0"/>
          </a:p>
        </p:txBody>
      </p:sp>
      <p:sp>
        <p:nvSpPr>
          <p:cNvPr id="174" name="Slide Number Placeholder 173">
            <a:extLst>
              <a:ext uri="{FF2B5EF4-FFF2-40B4-BE49-F238E27FC236}">
                <a16:creationId xmlns:a16="http://schemas.microsoft.com/office/drawing/2014/main" id="{AE1BEBAA-2955-4EA2-8409-F46EC167D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36628" y="6356350"/>
            <a:ext cx="1317171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85616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Solution</a:t>
            </a:r>
          </a:p>
        </p:txBody>
      </p:sp>
      <p:pic>
        <p:nvPicPr>
          <p:cNvPr id="16" name="Content Placeholder 15" descr="Ecommerce outline">
            <a:extLst>
              <a:ext uri="{FF2B5EF4-FFF2-40B4-BE49-F238E27FC236}">
                <a16:creationId xmlns:a16="http://schemas.microsoft.com/office/drawing/2014/main" id="{6FF24885-E9BF-4E11-B11D-D2826551BCF9}"/>
              </a:ext>
            </a:extLst>
          </p:cNvPr>
          <p:cNvPicPr>
            <a:picLocks noGrp="1" noChangeAspect="1"/>
          </p:cNvPicPr>
          <p:nvPr>
            <p:ph sz="quarter" idx="4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13681" y="2496344"/>
            <a:ext cx="914400" cy="914400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0D39C8-B1F1-42EF-8CD9-3AD32F6D79A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81075" y="3971432"/>
            <a:ext cx="1980000" cy="360000"/>
          </a:xfrm>
        </p:spPr>
        <p:txBody>
          <a:bodyPr/>
          <a:lstStyle/>
          <a:p>
            <a:r>
              <a:rPr lang="en-US" dirty="0"/>
              <a:t>Close the gap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C32B264-86C5-4719-9D12-2C89B955D52E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981075" y="4644390"/>
            <a:ext cx="1980000" cy="1490080"/>
          </a:xfrm>
        </p:spPr>
        <p:txBody>
          <a:bodyPr>
            <a:normAutofit/>
          </a:bodyPr>
          <a:lstStyle/>
          <a:p>
            <a:r>
              <a:rPr lang="en-US" dirty="0"/>
              <a:t>Taking customer reviews as a benchmark and work towards better customer experience</a:t>
            </a:r>
          </a:p>
        </p:txBody>
      </p:sp>
      <p:pic>
        <p:nvPicPr>
          <p:cNvPr id="18" name="Content Placeholder 17" descr="Group outline">
            <a:extLst>
              <a:ext uri="{FF2B5EF4-FFF2-40B4-BE49-F238E27FC236}">
                <a16:creationId xmlns:a16="http://schemas.microsoft.com/office/drawing/2014/main" id="{4519A87B-B871-4979-BE2F-4ADBE8AA1B68}"/>
              </a:ext>
            </a:extLst>
          </p:cNvPr>
          <p:cNvPicPr>
            <a:picLocks noGrp="1" noChangeAspect="1"/>
          </p:cNvPicPr>
          <p:nvPr>
            <p:ph sz="quarter" idx="49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63231" y="2496344"/>
            <a:ext cx="914400" cy="914400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EF729D8-8842-4E51-A541-DCAD67FB2EA9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731025" y="3971432"/>
            <a:ext cx="1980000" cy="360000"/>
          </a:xfrm>
        </p:spPr>
        <p:txBody>
          <a:bodyPr/>
          <a:lstStyle/>
          <a:p>
            <a:r>
              <a:rPr lang="en-US" dirty="0"/>
              <a:t>Target audience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D03D287-7C97-43BE-ABCA-D242D29C3BE1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3731025" y="4644390"/>
            <a:ext cx="1980000" cy="1490080"/>
          </a:xfrm>
        </p:spPr>
        <p:txBody>
          <a:bodyPr/>
          <a:lstStyle/>
          <a:p>
            <a:r>
              <a:rPr lang="en-US" dirty="0"/>
              <a:t>Age Group (18-45 years old)</a:t>
            </a:r>
          </a:p>
          <a:p>
            <a:endParaRPr lang="en-US" dirty="0"/>
          </a:p>
        </p:txBody>
      </p:sp>
      <p:pic>
        <p:nvPicPr>
          <p:cNvPr id="20" name="Content Placeholder 19" descr="Money outline">
            <a:extLst>
              <a:ext uri="{FF2B5EF4-FFF2-40B4-BE49-F238E27FC236}">
                <a16:creationId xmlns:a16="http://schemas.microsoft.com/office/drawing/2014/main" id="{3136C472-958E-4551-B801-A030BBD15483}"/>
              </a:ext>
            </a:extLst>
          </p:cNvPr>
          <p:cNvPicPr>
            <a:picLocks noGrp="1" noChangeAspect="1"/>
          </p:cNvPicPr>
          <p:nvPr>
            <p:ph sz="quarter" idx="50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014369" y="2496344"/>
            <a:ext cx="914400" cy="914400"/>
          </a:xfr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AA50A97-0C1A-4F2C-ADF6-6DC29BFE4D61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6480975" y="3971432"/>
            <a:ext cx="1980000" cy="360000"/>
          </a:xfrm>
        </p:spPr>
        <p:txBody>
          <a:bodyPr/>
          <a:lstStyle/>
          <a:p>
            <a:r>
              <a:rPr lang="en-US" dirty="0"/>
              <a:t>Cost 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8239B51-6DAC-4FB7-944F-DB02DB8A1DB2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6480975" y="4644390"/>
            <a:ext cx="1980000" cy="1490080"/>
          </a:xfrm>
        </p:spPr>
        <p:txBody>
          <a:bodyPr/>
          <a:lstStyle/>
          <a:p>
            <a:r>
              <a:rPr lang="en-US" dirty="0"/>
              <a:t>Having frequent offers</a:t>
            </a:r>
          </a:p>
          <a:p>
            <a:endParaRPr lang="en-US" dirty="0"/>
          </a:p>
        </p:txBody>
      </p:sp>
      <p:pic>
        <p:nvPicPr>
          <p:cNvPr id="22" name="Content Placeholder 21" descr="Thumbs up sign outline">
            <a:extLst>
              <a:ext uri="{FF2B5EF4-FFF2-40B4-BE49-F238E27FC236}">
                <a16:creationId xmlns:a16="http://schemas.microsoft.com/office/drawing/2014/main" id="{5FEDC1CE-9A48-4F87-B8B7-59E0A9327A65}"/>
              </a:ext>
            </a:extLst>
          </p:cNvPr>
          <p:cNvPicPr>
            <a:picLocks noGrp="1" noChangeAspect="1"/>
          </p:cNvPicPr>
          <p:nvPr>
            <p:ph sz="quarter" idx="51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716294" y="2496344"/>
            <a:ext cx="914400" cy="914400"/>
          </a:xfr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CE32A3A-587F-45B9-8FF3-A21B2574C395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9184088" y="3971432"/>
            <a:ext cx="1980000" cy="360000"/>
          </a:xfrm>
        </p:spPr>
        <p:txBody>
          <a:bodyPr/>
          <a:lstStyle/>
          <a:p>
            <a:r>
              <a:rPr lang="en-US" dirty="0"/>
              <a:t>Easy to use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3D2B65E-985D-4E98-BA0E-667C921458A8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9184087" y="4644390"/>
            <a:ext cx="1980000" cy="1490080"/>
          </a:xfrm>
        </p:spPr>
        <p:txBody>
          <a:bodyPr>
            <a:normAutofit/>
          </a:bodyPr>
          <a:lstStyle/>
          <a:p>
            <a:r>
              <a:rPr lang="en-US" dirty="0"/>
              <a:t>Make the website user friendly</a:t>
            </a:r>
          </a:p>
        </p:txBody>
      </p:sp>
      <p:sp>
        <p:nvSpPr>
          <p:cNvPr id="64" name="Date Placeholder 63">
            <a:extLst>
              <a:ext uri="{FF2B5EF4-FFF2-40B4-BE49-F238E27FC236}">
                <a16:creationId xmlns:a16="http://schemas.microsoft.com/office/drawing/2014/main" id="{45C56C15-04A6-4290-9763-A1362FE7E1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6/10/2024</a:t>
            </a:r>
          </a:p>
        </p:txBody>
      </p:sp>
      <p:sp>
        <p:nvSpPr>
          <p:cNvPr id="62" name="Footer Placeholder 61">
            <a:extLst>
              <a:ext uri="{FF2B5EF4-FFF2-40B4-BE49-F238E27FC236}">
                <a16:creationId xmlns:a16="http://schemas.microsoft.com/office/drawing/2014/main" id="{ACCBE4EF-6416-442B-BED0-AF70D1152DE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ZA" dirty="0"/>
              <a:t>Pitch deck</a:t>
            </a:r>
          </a:p>
        </p:txBody>
      </p:sp>
      <p:sp>
        <p:nvSpPr>
          <p:cNvPr id="63" name="Slide Number Placeholder 62">
            <a:extLst>
              <a:ext uri="{FF2B5EF4-FFF2-40B4-BE49-F238E27FC236}">
                <a16:creationId xmlns:a16="http://schemas.microsoft.com/office/drawing/2014/main" id="{7774D196-C2DA-43A5-9A5E-AF7D6BC1353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9B51A1E-902D-48AF-9020-955120F399B6}" type="slidenum">
              <a:rPr lang="en-ZA" smtClean="0"/>
              <a:pPr/>
              <a:t>4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5939208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E1C88-627C-4655-A4FB-0BB02EDB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5800" y="473869"/>
            <a:ext cx="4603750" cy="1226572"/>
          </a:xfrm>
        </p:spPr>
        <p:txBody>
          <a:bodyPr>
            <a:normAutofit/>
          </a:bodyPr>
          <a:lstStyle/>
          <a:p>
            <a:r>
              <a:rPr lang="en-US" dirty="0"/>
              <a:t>Competitors</a:t>
            </a:r>
          </a:p>
        </p:txBody>
      </p:sp>
      <p:pic>
        <p:nvPicPr>
          <p:cNvPr id="13" name="Picture Placeholder 12" descr="A close-up picture of hanging dress shirts with the sleeves rolled up. ">
            <a:extLst>
              <a:ext uri="{FF2B5EF4-FFF2-40B4-BE49-F238E27FC236}">
                <a16:creationId xmlns:a16="http://schemas.microsoft.com/office/drawing/2014/main" id="{F72A3323-6ABC-4B85-A189-A29EF07FEF7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6358466" cy="6857999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24ED4EC-32F6-4539-AC4A-407303F28949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7117447" y="2468617"/>
            <a:ext cx="410028" cy="459639"/>
          </a:xfrm>
        </p:spPr>
        <p:txBody>
          <a:bodyPr/>
          <a:lstStyle/>
          <a:p>
            <a:r>
              <a:rPr lang="en-US" dirty="0"/>
              <a:t>1.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3634FE-ADF0-4BC3-A0A9-447EA9DD09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45828" y="2469745"/>
            <a:ext cx="3888921" cy="72570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ZA" dirty="0"/>
              <a:t>Ajio.com</a:t>
            </a:r>
          </a:p>
          <a:p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11C192E-BFE3-4D62-9501-33A59424B9D4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7117447" y="3808800"/>
            <a:ext cx="410028" cy="459639"/>
          </a:xfrm>
        </p:spPr>
        <p:txBody>
          <a:bodyPr/>
          <a:lstStyle/>
          <a:p>
            <a:r>
              <a:rPr lang="en-US" dirty="0"/>
              <a:t>2.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307366F-A386-45E8-A6BC-717285364386}"/>
              </a:ext>
            </a:extLst>
          </p:cNvPr>
          <p:cNvSpPr>
            <a:spLocks noGrp="1"/>
          </p:cNvSpPr>
          <p:nvPr>
            <p:ph type="body" idx="16"/>
          </p:nvPr>
        </p:nvSpPr>
        <p:spPr>
          <a:xfrm>
            <a:off x="7445828" y="3808800"/>
            <a:ext cx="3888921" cy="725701"/>
          </a:xfrm>
        </p:spPr>
        <p:txBody>
          <a:bodyPr/>
          <a:lstStyle/>
          <a:p>
            <a:r>
              <a:rPr lang="en-ZA" noProof="1"/>
              <a:t>Nykaa Fashion</a:t>
            </a:r>
          </a:p>
          <a:p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901C0F9-76A5-4F0E-A60F-B285BFF15C5C}"/>
              </a:ext>
            </a:extLst>
          </p:cNvPr>
          <p:cNvSpPr>
            <a:spLocks noGrp="1"/>
          </p:cNvSpPr>
          <p:nvPr>
            <p:ph type="body" idx="21"/>
          </p:nvPr>
        </p:nvSpPr>
        <p:spPr>
          <a:xfrm>
            <a:off x="7117447" y="5101562"/>
            <a:ext cx="410028" cy="459639"/>
          </a:xfrm>
        </p:spPr>
        <p:txBody>
          <a:bodyPr/>
          <a:lstStyle/>
          <a:p>
            <a:r>
              <a:rPr lang="en-US" dirty="0"/>
              <a:t>3.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90DA149-7863-4E7C-957C-3D5E1610A1FD}"/>
              </a:ext>
            </a:extLst>
          </p:cNvPr>
          <p:cNvSpPr>
            <a:spLocks noGrp="1"/>
          </p:cNvSpPr>
          <p:nvPr>
            <p:ph type="body" idx="18"/>
          </p:nvPr>
        </p:nvSpPr>
        <p:spPr>
          <a:xfrm>
            <a:off x="7445828" y="5101562"/>
            <a:ext cx="3888921" cy="725701"/>
          </a:xfrm>
        </p:spPr>
        <p:txBody>
          <a:bodyPr/>
          <a:lstStyle/>
          <a:p>
            <a:r>
              <a:rPr lang="en-ZA" noProof="1"/>
              <a:t>Amazon</a:t>
            </a:r>
          </a:p>
        </p:txBody>
      </p:sp>
      <p:sp>
        <p:nvSpPr>
          <p:cNvPr id="47" name="Footer Placeholder 46">
            <a:extLst>
              <a:ext uri="{FF2B5EF4-FFF2-40B4-BE49-F238E27FC236}">
                <a16:creationId xmlns:a16="http://schemas.microsoft.com/office/drawing/2014/main" id="{A5CB8E0F-30DF-4192-AB40-029D65AA65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35799" y="6356350"/>
            <a:ext cx="2772229" cy="365125"/>
          </a:xfr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48" name="Slide Number Placeholder 47">
            <a:extLst>
              <a:ext uri="{FF2B5EF4-FFF2-40B4-BE49-F238E27FC236}">
                <a16:creationId xmlns:a16="http://schemas.microsoft.com/office/drawing/2014/main" id="{4542EF84-4B0A-4795-A38E-331B003AC3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36628" y="6356350"/>
            <a:ext cx="1317171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63722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5C0770-A36E-4500-AA2E-F3DE8416AD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ZA" dirty="0"/>
              <a:t>Our competition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B97FAAF-FD5C-4EDE-A2D8-14826645348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242517" y="1599947"/>
            <a:ext cx="1706965" cy="492025"/>
          </a:xfrm>
        </p:spPr>
        <p:txBody>
          <a:bodyPr>
            <a:normAutofit/>
          </a:bodyPr>
          <a:lstStyle/>
          <a:p>
            <a:r>
              <a:rPr lang="en-ZA" dirty="0"/>
              <a:t>Convenient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2F06784-6A30-4941-B70A-A58B611950D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738732" y="2378452"/>
            <a:ext cx="1183179" cy="492025"/>
          </a:xfrm>
        </p:spPr>
        <p:txBody>
          <a:bodyPr>
            <a:normAutofit/>
          </a:bodyPr>
          <a:lstStyle/>
          <a:p>
            <a:r>
              <a:rPr lang="en-ZA" dirty="0"/>
              <a:t>Competitor A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387F8C66-F0BA-4851-B7FE-2C6313B909B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875588" y="2468555"/>
            <a:ext cx="1394503" cy="1048575"/>
          </a:xfrm>
        </p:spPr>
        <p:txBody>
          <a:bodyPr/>
          <a:lstStyle/>
          <a:p>
            <a:r>
              <a:rPr lang="en-US" dirty="0"/>
              <a:t>Myntra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64043F25-8F22-4A9D-9575-6C9669D7871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364990" y="3528829"/>
            <a:ext cx="1393863" cy="492025"/>
          </a:xfrm>
        </p:spPr>
        <p:txBody>
          <a:bodyPr/>
          <a:lstStyle/>
          <a:p>
            <a:r>
              <a:rPr lang="en-US" dirty="0"/>
              <a:t>Affordable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9C0C8B1-2DBC-40B1-BBA7-7B3D396478A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446329" y="3528829"/>
            <a:ext cx="1380681" cy="492025"/>
          </a:xfrm>
        </p:spPr>
        <p:txBody>
          <a:bodyPr>
            <a:normAutofit/>
          </a:bodyPr>
          <a:lstStyle/>
          <a:p>
            <a:r>
              <a:rPr lang="en-ZA" dirty="0"/>
              <a:t>Expensive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C26EA1A0-15A8-4CB8-84D5-EF8B14A51EA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2637747" y="4634331"/>
            <a:ext cx="1183179" cy="492025"/>
          </a:xfrm>
        </p:spPr>
        <p:txBody>
          <a:bodyPr/>
          <a:lstStyle/>
          <a:p>
            <a:r>
              <a:rPr lang="en-US" dirty="0"/>
              <a:t>Competitor D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75BC1DC3-91F2-4287-856E-2874E1AB7F6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175224" y="4459860"/>
            <a:ext cx="1183179" cy="492025"/>
          </a:xfrm>
        </p:spPr>
        <p:txBody>
          <a:bodyPr/>
          <a:lstStyle/>
          <a:p>
            <a:r>
              <a:rPr lang="en-US" dirty="0"/>
              <a:t>Competitor E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95F45D89-6A8F-483F-AAC9-61B92CEDC6B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552714" y="4321788"/>
            <a:ext cx="1183179" cy="492025"/>
          </a:xfrm>
        </p:spPr>
        <p:txBody>
          <a:bodyPr/>
          <a:lstStyle/>
          <a:p>
            <a:r>
              <a:rPr lang="en-US" dirty="0"/>
              <a:t>Competitor B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9B0ECC1A-3F7F-4199-883A-22A3E538D7A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801857" y="5195673"/>
            <a:ext cx="1183179" cy="492025"/>
          </a:xfrm>
        </p:spPr>
        <p:txBody>
          <a:bodyPr/>
          <a:lstStyle/>
          <a:p>
            <a:r>
              <a:rPr lang="en-US" dirty="0"/>
              <a:t>Competitor C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F0BD43D-EBFD-48E7-A1D3-EB9228D4C58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242517" y="5468790"/>
            <a:ext cx="1706965" cy="492025"/>
          </a:xfrm>
        </p:spPr>
        <p:txBody>
          <a:bodyPr>
            <a:normAutofit/>
          </a:bodyPr>
          <a:lstStyle/>
          <a:p>
            <a:r>
              <a:rPr lang="en-ZA" dirty="0"/>
              <a:t>Inconvenient</a:t>
            </a:r>
          </a:p>
        </p:txBody>
      </p:sp>
      <p:sp>
        <p:nvSpPr>
          <p:cNvPr id="42" name="Footer Placeholder 41">
            <a:extLst>
              <a:ext uri="{FF2B5EF4-FFF2-40B4-BE49-F238E27FC236}">
                <a16:creationId xmlns:a16="http://schemas.microsoft.com/office/drawing/2014/main" id="{F0BAF3C6-1732-40FA-8A5E-68B4183E5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ZA" dirty="0"/>
              <a:t>Pitch deck</a:t>
            </a:r>
          </a:p>
        </p:txBody>
      </p:sp>
      <p:sp>
        <p:nvSpPr>
          <p:cNvPr id="43" name="Slide Number Placeholder 42">
            <a:extLst>
              <a:ext uri="{FF2B5EF4-FFF2-40B4-BE49-F238E27FC236}">
                <a16:creationId xmlns:a16="http://schemas.microsoft.com/office/drawing/2014/main" id="{27642845-9E3F-4881-95DB-845C15F2A5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9B51A1E-902D-48AF-9020-955120F399B6}" type="slidenum">
              <a:rPr lang="en-ZA" smtClean="0"/>
              <a:pPr/>
              <a:t>6</a:t>
            </a:fld>
            <a:endParaRPr lang="en-ZA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1B320C9-623E-4434-894D-C6FB2A7392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91806" y="2334532"/>
            <a:ext cx="76200" cy="76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86ADE94-89F1-4008-BF95-A01AFED02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728369" y="4421188"/>
            <a:ext cx="76200" cy="76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18F5B351-D924-4E6D-BAE4-28778C6FBA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164455" y="4595813"/>
            <a:ext cx="76200" cy="76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3F1814FA-32A4-424C-A570-76491AB8BD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106444" y="4288517"/>
            <a:ext cx="76200" cy="76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F6F29A51-5072-4EE1-8594-07DE7DE39C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355806" y="5157788"/>
            <a:ext cx="76200" cy="76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A5D49F62-2885-42A3-867F-7B01BC1132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6196082" y="3114353"/>
            <a:ext cx="118872" cy="11887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73967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DE7F2-E890-4744-88DD-A75F5E3005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28558" y="2171699"/>
            <a:ext cx="7581900" cy="1681163"/>
          </a:xfrm>
        </p:spPr>
        <p:txBody>
          <a:bodyPr>
            <a:normAutofit fontScale="90000"/>
          </a:bodyPr>
          <a:lstStyle/>
          <a:p>
            <a:r>
              <a:rPr lang="en-US" dirty="0"/>
              <a:t>BRAND PERCEPTION</a:t>
            </a:r>
          </a:p>
        </p:txBody>
      </p:sp>
    </p:spTree>
    <p:extLst>
      <p:ext uri="{BB962C8B-B14F-4D97-AF65-F5344CB8AC3E}">
        <p14:creationId xmlns:p14="http://schemas.microsoft.com/office/powerpoint/2010/main" val="7077891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88FFF0E-FAEF-3643-315E-E2C9109FEC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5A0A04-D0AB-9267-9075-80BF5C9A3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0C839E35-05B1-F9F7-44AD-6CD07FBF60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1066" t="28624" r="42356" b="17586"/>
          <a:stretch/>
        </p:blipFill>
        <p:spPr>
          <a:xfrm>
            <a:off x="-1" y="201463"/>
            <a:ext cx="7165570" cy="2504023"/>
          </a:xfrm>
        </p:spPr>
      </p:pic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01FF69A5-2EDA-24A8-B86E-7777D79B3A97}"/>
              </a:ext>
            </a:extLst>
          </p:cNvPr>
          <p:cNvPicPr>
            <a:picLocks noGrp="1" noChangeAspect="1"/>
          </p:cNvPicPr>
          <p:nvPr>
            <p:ph idx="14"/>
          </p:nvPr>
        </p:nvPicPr>
        <p:blipFill>
          <a:blip r:embed="rId3"/>
          <a:srcRect l="3010" t="33168" r="42454" b="16259"/>
          <a:stretch/>
        </p:blipFill>
        <p:spPr>
          <a:xfrm>
            <a:off x="0" y="2709949"/>
            <a:ext cx="7165570" cy="2165772"/>
          </a:xfr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D2674D6-44BB-6988-17D3-567B7917F7F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920183" y="2542410"/>
            <a:ext cx="3902664" cy="349263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b="1" dirty="0"/>
              <a:t>Product 1:</a:t>
            </a:r>
            <a:r>
              <a:rPr lang="en-US" dirty="0"/>
              <a:t> customers preferred Myntra over Jabong despite a lower price on Amazon, largely due to trust in delivery.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b="1" dirty="0"/>
              <a:t>Product 2: While</a:t>
            </a:r>
            <a:r>
              <a:rPr lang="en-US" dirty="0"/>
              <a:t> some switched to </a:t>
            </a:r>
            <a:r>
              <a:rPr lang="en-US" dirty="0" err="1"/>
              <a:t>Abof</a:t>
            </a:r>
            <a:r>
              <a:rPr lang="en-US" dirty="0"/>
              <a:t> for lower prices, many still favored Myntra for the delivery charge strategy.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b="1" dirty="0"/>
              <a:t>Product 3: Despite</a:t>
            </a:r>
            <a:r>
              <a:rPr lang="en-US" dirty="0"/>
              <a:t> finding lower prices on Jabong, the incentive to build a larger cart on Myntra prevailed</a:t>
            </a:r>
          </a:p>
          <a:p>
            <a:endParaRPr lang="en-IN" dirty="0"/>
          </a:p>
        </p:txBody>
      </p:sp>
      <p:pic>
        <p:nvPicPr>
          <p:cNvPr id="20" name="Content Placeholder 19">
            <a:extLst>
              <a:ext uri="{FF2B5EF4-FFF2-40B4-BE49-F238E27FC236}">
                <a16:creationId xmlns:a16="http://schemas.microsoft.com/office/drawing/2014/main" id="{DAB5E979-BD68-0B5E-6F7A-0EEB9EC415FB}"/>
              </a:ext>
            </a:extLst>
          </p:cNvPr>
          <p:cNvPicPr>
            <a:picLocks noGrp="1" noChangeAspect="1"/>
          </p:cNvPicPr>
          <p:nvPr>
            <p:ph idx="16"/>
          </p:nvPr>
        </p:nvPicPr>
        <p:blipFill>
          <a:blip r:embed="rId4"/>
          <a:srcRect l="12513" t="37202" r="42694" b="7403"/>
          <a:stretch/>
        </p:blipFill>
        <p:spPr>
          <a:xfrm>
            <a:off x="1" y="4875721"/>
            <a:ext cx="7165570" cy="1915154"/>
          </a:xfrm>
        </p:spPr>
      </p:pic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A3FF9A4-9A64-B586-489C-94E4030DB11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IN" dirty="0"/>
              <a:t>Product Specific Behaviour</a:t>
            </a:r>
          </a:p>
        </p:txBody>
      </p:sp>
    </p:spTree>
    <p:extLst>
      <p:ext uri="{BB962C8B-B14F-4D97-AF65-F5344CB8AC3E}">
        <p14:creationId xmlns:p14="http://schemas.microsoft.com/office/powerpoint/2010/main" val="37143985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DE7F2-E890-4744-88DD-A75F5E3005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28558" y="2171699"/>
            <a:ext cx="7581900" cy="1681163"/>
          </a:xfrm>
        </p:spPr>
        <p:txBody>
          <a:bodyPr>
            <a:normAutofit fontScale="90000"/>
          </a:bodyPr>
          <a:lstStyle/>
          <a:p>
            <a:r>
              <a:rPr lang="en-US" dirty="0"/>
              <a:t>CUSTOMER SENTIMENTAL ANALYSIS</a:t>
            </a:r>
          </a:p>
        </p:txBody>
      </p:sp>
    </p:spTree>
    <p:extLst>
      <p:ext uri="{BB962C8B-B14F-4D97-AF65-F5344CB8AC3E}">
        <p14:creationId xmlns:p14="http://schemas.microsoft.com/office/powerpoint/2010/main" val="32239234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7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FEAE4"/>
      </a:accent1>
      <a:accent2>
        <a:srgbClr val="7C6B62"/>
      </a:accent2>
      <a:accent3>
        <a:srgbClr val="5D4C41"/>
      </a:accent3>
      <a:accent4>
        <a:srgbClr val="AA6256"/>
      </a:accent4>
      <a:accent5>
        <a:srgbClr val="ACC6D8"/>
      </a:accent5>
      <a:accent6>
        <a:srgbClr val="CBA863"/>
      </a:accent6>
      <a:hlink>
        <a:srgbClr val="0563C1"/>
      </a:hlink>
      <a:folHlink>
        <a:srgbClr val="954F72"/>
      </a:folHlink>
    </a:clrScheme>
    <a:fontScheme name="Custom 59">
      <a:majorFont>
        <a:latin typeface="Bodoni MT"/>
        <a:ea typeface=""/>
        <a:cs typeface=""/>
      </a:majorFont>
      <a:minorFont>
        <a:latin typeface="Seafor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ail Pitch Deck_tm33850888_Win32_LW_v2.potx" id="{46D5EC7D-1804-4C18-AE1A-8CD4358371A7}" vid="{50D438F0-9FB1-414D-BBA2-7CE35940A59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1" ma:contentTypeDescription="Create a new document." ma:contentTypeScope="" ma:versionID="64dfb1555687e0874b4304b796b5b0c7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6e4c555b5e194d05b7203de9c4567b3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FB0D94B-5A32-4AAB-B55C-DC457E4CE0C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5B071DB-81D7-454C-B973-21A172F54F13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C8F3EECA-3A4D-4005-BFAD-C4D5A471E28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Retail pitch deck</Template>
  <TotalTime>206</TotalTime>
  <Words>473</Words>
  <Application>Microsoft Office PowerPoint</Application>
  <PresentationFormat>Widescreen</PresentationFormat>
  <Paragraphs>89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Bodoni MT</vt:lpstr>
      <vt:lpstr>Calibri</vt:lpstr>
      <vt:lpstr>Seaford</vt:lpstr>
      <vt:lpstr>Office Theme</vt:lpstr>
      <vt:lpstr>Myntra Analysis</vt:lpstr>
      <vt:lpstr>About Myntra</vt:lpstr>
      <vt:lpstr>Problem</vt:lpstr>
      <vt:lpstr>Solution</vt:lpstr>
      <vt:lpstr>Competitors</vt:lpstr>
      <vt:lpstr>Our competition </vt:lpstr>
      <vt:lpstr>BRAND PERCEPTION</vt:lpstr>
      <vt:lpstr>PowerPoint Presentation</vt:lpstr>
      <vt:lpstr>CUSTOMER SENTIMENTAL ANALYSIS</vt:lpstr>
      <vt:lpstr>PowerPoint Presentation</vt:lpstr>
      <vt:lpstr>PowerPoint Presentation</vt:lpstr>
      <vt:lpstr>Strategic Recommendations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josephfemi2003@gmail.com</dc:creator>
  <cp:lastModifiedBy>josephfemi2003@gmail.com</cp:lastModifiedBy>
  <cp:revision>2</cp:revision>
  <dcterms:created xsi:type="dcterms:W3CDTF">2024-10-05T14:36:34Z</dcterms:created>
  <dcterms:modified xsi:type="dcterms:W3CDTF">2024-10-05T18:02:48Z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